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FFCC"/>
    <a:srgbClr val="FFFFCC"/>
    <a:srgbClr val="FFCC99"/>
    <a:srgbClr val="FF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F5C46-A13C-4DF7-8D32-097391962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51DC3C-B37D-474D-BC46-BB4B1B22C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0F70C2-E745-442C-997C-EB7D938C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259D12-0F0F-4F2C-A41F-FDBDEC9E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84D6AD-0895-430B-AB8F-80961118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27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9D480-FA37-45D7-A0BC-6482626D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35F810-92F2-487F-8154-7E737B2F1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C0F2F6-AC84-4A34-B66C-3E96FB4D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B569C-F7F1-4A8B-A28A-A128D7D17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4CD0D4-B9EA-4E1E-9709-C6C8F6A0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294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F70904-B339-407B-AEB0-665399762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2F4F54-C69C-42C4-B3EC-19F459E0D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18B59A-026B-40CF-8221-44DEE625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DF5E6D-A743-4D15-A337-E237EA85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9F220A-D49B-4294-81C5-F6D7975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441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642D9-DA20-4962-9D8C-F9FEED06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C9D482-D91B-4AE9-91E6-FF9AD7894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9546-63B0-4CBA-A30D-76CE51CC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C8E4E-2317-4548-BB1A-14B08933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C69480-0013-407A-A296-A192A18D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228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B8FA2-346E-4463-AA88-9786DB5A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D6B4D7-FD94-49AB-84F1-7EF949C77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76D61-8B30-42E0-AF8B-474384A6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165E79-3166-44D2-9440-8EC53494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5C55A-1663-4331-BB74-E1188C8A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86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1BDE3-F8C3-4F12-A9C1-10A99CCE9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C66EDC-577C-4CE0-B10B-EBE65FD77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68A6CB-4064-4FCE-9B4A-E9DC18D3F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BEA8F5-BA92-4A2F-9FA0-D589387B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72B06-E376-46B4-906B-3738451C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B8B7A3-3D2E-4EC0-9CDD-DF9332AE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27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CD12C6-313A-458E-950B-7CF5D2CF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0EB508-5B1A-4487-94D3-A099FD25F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77FD6F-6944-4D42-A13B-B1FAD810C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89AC0C-3CA8-44D8-BD9F-E59A099EA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559ECB9-E385-4CC7-9AA1-A388A23CD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E1D4910-F804-4C75-98B1-772F733E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0D08FE-FE1E-4CFE-9812-40E436BD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0AC95D-A04B-4ED7-8EE3-AF6A3420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63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4C216-FA49-4648-82D8-C3ECC662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A9F697-1ABE-42D6-8BE5-C1C4550F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802D18-3B55-471E-85CA-F79C64E73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488785-1ACA-4D2E-A799-361CB046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015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7F3B4E-F5EC-4EAD-9A7C-C5787DE4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93DBF6-C858-4C61-8348-77ADBE6E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69791-6ADC-4168-B01E-B5516F28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566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5F3E5-B546-4012-88A5-4BD454CE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A89376-DF0C-4EF9-80A8-019DCE1EA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7B0A9B-4D4C-4279-B2AB-A9418843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E98936-24F6-4A28-8FF1-E8A5903C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EE0672-A3E4-4668-9A4B-9A4463BF0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C79698-B256-4B42-ABF8-6324D431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064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6E68D-6A4C-402D-86B1-8A6E3E34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65898A-2724-48A4-BB5D-D063BA626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E5DA30-132B-4F19-B828-12AC270F7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316735-536B-4972-B22F-EAB23B31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1D862A-64CF-4C15-8C28-72AF728B1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FD422D-4281-472F-A341-408C356B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66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5E723B-12C7-4EE4-9FB5-9897D906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D685B8-9A5E-47A7-BEDC-A213AD6C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4F76D8-7320-4908-8262-7354979C6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50314A-BA63-4B78-A320-EDF282FE9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9AAE69-0CF8-46A8-8E6F-E94BF9011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18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7.jp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8.jp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79271" y="1443329"/>
            <a:ext cx="84124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ESCUELA NORMAL DE EDUCACI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Ó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PREESCOLAR</a:t>
            </a:r>
            <a:endParaRPr lang="es-MX" altLang="es-MX" sz="12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Licenciatura en Educaci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ó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preescolar</a:t>
            </a:r>
            <a:endParaRPr lang="es-MX" altLang="es-MX" sz="12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Ciclo escolar 2020 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–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2021</a:t>
            </a:r>
            <a:endParaRPr lang="es-MX" altLang="es-MX" sz="12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kern="0" dirty="0">
              <a:solidFill>
                <a:srgbClr val="393346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22995" y="365285"/>
            <a:ext cx="4737100" cy="1070611"/>
            <a:chOff x="0" y="0"/>
            <a:chExt cx="4420078" cy="909701"/>
          </a:xfrm>
        </p:grpSpPr>
        <p:pic>
          <p:nvPicPr>
            <p:cNvPr id="6" name="2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61952" cy="909701"/>
            </a:xfrm>
            <a:prstGeom prst="rect">
              <a:avLst/>
            </a:prstGeom>
          </p:spPr>
        </p:pic>
        <p:sp>
          <p:nvSpPr>
            <p:cNvPr id="7" name="1 CuadroTexto"/>
            <p:cNvSpPr txBox="1"/>
            <p:nvPr/>
          </p:nvSpPr>
          <p:spPr>
            <a:xfrm>
              <a:off x="2135348" y="152874"/>
              <a:ext cx="2284730" cy="7378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s-MX" sz="1400" b="1">
                  <a:solidFill>
                    <a:srgbClr val="93939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/>
                  <a:sym typeface="Arial"/>
                </a:rPr>
                <a:t>​</a:t>
              </a:r>
              <a:r>
                <a:rPr lang="es-MX" b="1">
                  <a:solidFill>
                    <a:srgbClr val="93939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/>
                  <a:sym typeface="Arial"/>
                </a:rPr>
                <a:t>ESTUDIO DEL MUNDO NATURAL</a:t>
              </a:r>
              <a:endParaRPr lang="es-MX" sz="12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endParaRPr>
            </a:p>
          </p:txBody>
        </p:sp>
        <p:cxnSp>
          <p:nvCxnSpPr>
            <p:cNvPr id="8" name="12 Conector recto"/>
            <p:cNvCxnSpPr/>
            <p:nvPr/>
          </p:nvCxnSpPr>
          <p:spPr>
            <a:xfrm>
              <a:off x="2079312" y="4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148843" y="3520821"/>
            <a:ext cx="7673331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100" kern="0" dirty="0">
              <a:solidFill>
                <a:srgbClr val="393346"/>
              </a:solidFill>
              <a:latin typeface="Arial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s-MX" altLang="es-MX" kern="0" dirty="0">
                <a:solidFill>
                  <a:srgbClr val="393346"/>
                </a:solidFill>
                <a:latin typeface="Arial" panose="020B0604020202020204" pitchFamily="34" charset="0"/>
                <a:cs typeface="Arial"/>
                <a:sym typeface="Arial"/>
              </a:rPr>
            </a:br>
            <a:endParaRPr lang="es-MX" altLang="es-MX" sz="1200" kern="0" dirty="0">
              <a:solidFill>
                <a:srgbClr val="393346"/>
              </a:solidFill>
              <a:latin typeface="Arial" panose="020B0604020202020204" pitchFamily="34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</a:t>
            </a:r>
            <a:endParaRPr lang="es-MX" altLang="es-MX" sz="1100" kern="0" dirty="0">
              <a:solidFill>
                <a:srgbClr val="393346"/>
              </a:solidFill>
              <a:latin typeface="Arial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Grupo: 1°A</a:t>
            </a:r>
            <a:endParaRPr lang="es-MX" altLang="es-MX" sz="16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ACTIVIDAD </a:t>
            </a:r>
            <a:endParaRPr lang="es-MX" altLang="es-MX" sz="16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Nombre del trabajo: Tríptico informativo. </a:t>
            </a: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EVIDENCIA </a:t>
            </a: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UNIDAD III</a:t>
            </a:r>
            <a:endParaRPr lang="es-MX" altLang="es-MX" sz="16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Nombre del docente: </a:t>
            </a:r>
            <a:r>
              <a:rPr lang="es-MX" altLang="es-MX" sz="1600" b="1" u="sng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SILVIA ERIKA SAGAHON SOLIS</a:t>
            </a:r>
            <a:endParaRPr lang="es-MX" altLang="es-MX" sz="16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Fecha: 21/01/2021</a:t>
            </a:r>
            <a:endParaRPr lang="es-MX" altLang="es-MX" sz="2400" kern="0" dirty="0">
              <a:solidFill>
                <a:srgbClr val="393346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735871" y="2458991"/>
            <a:ext cx="64992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Nombre del alumno: 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­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Samantha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Le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ó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Huitr</a:t>
            </a:r>
            <a:r>
              <a:rPr lang="es-MX" altLang="es-MX" sz="1400" b="1" kern="0" dirty="0" err="1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ó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Ramos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­­­­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Numero de lista: 5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Jatziry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Wendolyne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Guillen Cabello           Numero de lista: 11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Karen Marisol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Martinez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Reyes                  Numero de lista: 15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Dhanya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Guadalupe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Saldivar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Martinez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Numero de lista: 18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Arleth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Velazquez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Hernandez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Numero de lista: 23</a:t>
            </a:r>
            <a:endParaRPr lang="es-MX" altLang="es-MX" sz="16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s-MX" sz="1400" kern="0" dirty="0">
              <a:solidFill>
                <a:srgbClr val="39334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131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A3A1D937-221E-48CB-9811-64F2E42DE042}"/>
              </a:ext>
            </a:extLst>
          </p:cNvPr>
          <p:cNvSpPr/>
          <p:nvPr/>
        </p:nvSpPr>
        <p:spPr>
          <a:xfrm>
            <a:off x="539584" y="561461"/>
            <a:ext cx="3173062" cy="57350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D59B237-AC4A-4E85-A725-4D05C079F53B}"/>
              </a:ext>
            </a:extLst>
          </p:cNvPr>
          <p:cNvCxnSpPr>
            <a:cxnSpLocks/>
          </p:cNvCxnSpPr>
          <p:nvPr/>
        </p:nvCxnSpPr>
        <p:spPr>
          <a:xfrm>
            <a:off x="41148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AFAF91FF-4307-49F6-8095-A793504F6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1" y="0"/>
            <a:ext cx="6091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7C21FCB-16AB-4D6D-B37A-BD8E8E24C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8222210" y="235880"/>
            <a:ext cx="3813502" cy="638623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3A1D937-221E-48CB-9811-64F2E42DE042}"/>
              </a:ext>
            </a:extLst>
          </p:cNvPr>
          <p:cNvSpPr/>
          <p:nvPr/>
        </p:nvSpPr>
        <p:spPr>
          <a:xfrm>
            <a:off x="4488875" y="561462"/>
            <a:ext cx="3173062" cy="5735075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A26BA0-022E-4FBE-B603-8A3DDA4D1695}"/>
              </a:ext>
            </a:extLst>
          </p:cNvPr>
          <p:cNvSpPr txBox="1"/>
          <p:nvPr/>
        </p:nvSpPr>
        <p:spPr>
          <a:xfrm>
            <a:off x="8833561" y="127461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Bernard MT Condensed" panose="02050806060905020404" pitchFamily="18" charset="0"/>
              </a:rPr>
              <a:t>Nutrición</a:t>
            </a:r>
          </a:p>
          <a:p>
            <a:pPr algn="ctr"/>
            <a:r>
              <a:rPr lang="es-MX" dirty="0">
                <a:latin typeface="Bernard MT Condensed" panose="02050806060905020404" pitchFamily="18" charset="0"/>
              </a:rPr>
              <a:t>infantil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AEA117-1F95-4D0C-AB85-1DFD965C6215}"/>
              </a:ext>
            </a:extLst>
          </p:cNvPr>
          <p:cNvSpPr txBox="1"/>
          <p:nvPr/>
        </p:nvSpPr>
        <p:spPr>
          <a:xfrm>
            <a:off x="9060852" y="2136337"/>
            <a:ext cx="2175184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Bahnschrift SemiLight Condensed" panose="020B0502040204020203" pitchFamily="34" charset="0"/>
              </a:rPr>
              <a:t>¿Conoces la importancia de tener una buena alimentación?</a:t>
            </a:r>
            <a:endParaRPr lang="es-MX" dirty="0">
              <a:latin typeface="Bahnschrift SemiLight Condensed" panose="020B0502040204020203" pitchFamily="34" charset="0"/>
            </a:endParaRPr>
          </a:p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2533ADD-8E8E-4DDE-B875-71089A322690}"/>
              </a:ext>
            </a:extLst>
          </p:cNvPr>
          <p:cNvSpPr/>
          <p:nvPr/>
        </p:nvSpPr>
        <p:spPr>
          <a:xfrm>
            <a:off x="8967700" y="3456807"/>
            <a:ext cx="23906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Llevar una dieta balanceada y saludable te ayudará a mantenerte fuerte y sano para poder realizar todas tus actividades.</a:t>
            </a:r>
            <a:endParaRPr lang="es-MX" sz="1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9669818-A398-40E9-B6EF-861C742C30C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004" y="4660050"/>
            <a:ext cx="1163780" cy="108493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9E51B6E-CB4E-45B3-8902-042229D11644}"/>
              </a:ext>
            </a:extLst>
          </p:cNvPr>
          <p:cNvSpPr/>
          <p:nvPr/>
        </p:nvSpPr>
        <p:spPr>
          <a:xfrm>
            <a:off x="461491" y="805477"/>
            <a:ext cx="3173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b="1" kern="0" spc="50" dirty="0">
                <a:solidFill>
                  <a:srgbClr val="44546A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¡Así podemos evitar enfermarnos!</a:t>
            </a:r>
            <a:endParaRPr lang="es-MX" b="1" kern="0" spc="50" dirty="0">
              <a:solidFill>
                <a:srgbClr val="44546A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73B8E91-8B83-43B6-8D68-C323C5DDFCC9}"/>
              </a:ext>
            </a:extLst>
          </p:cNvPr>
          <p:cNvSpPr/>
          <p:nvPr/>
        </p:nvSpPr>
        <p:spPr>
          <a:xfrm>
            <a:off x="655006" y="1570982"/>
            <a:ext cx="2942217" cy="212365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mayoría de las enfermedades que se presentan durante la vida adulta pueden evitarse con una alimentación saludable durante la niñez. </a:t>
            </a:r>
          </a:p>
          <a:p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sobrepeso, la obesidad, hipertensión y diabetes son trastornos frecuentemente ligados a una nutrición inadecuada, los cuales podrían evitarse si llevamos un estilo de vida saludable, combinando una buena alimentación, actividad física y descanso adecuado</a:t>
            </a:r>
            <a:endParaRPr lang="es-MX" sz="12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8408092-31BB-4E4B-B61D-F7FD74C63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57" y="4086651"/>
            <a:ext cx="1158340" cy="12741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C1FBB7A-AC23-495A-9FEB-325B0BA22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821" y="4081595"/>
            <a:ext cx="823031" cy="1274174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F747638D-EEE4-4F2B-BB58-F84472970CD6}"/>
              </a:ext>
            </a:extLst>
          </p:cNvPr>
          <p:cNvSpPr/>
          <p:nvPr/>
        </p:nvSpPr>
        <p:spPr>
          <a:xfrm>
            <a:off x="4997563" y="747481"/>
            <a:ext cx="2098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100"/>
              </a:spcAft>
            </a:pPr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PLATO DEL BUEN COMER 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BCA405-FE29-470D-8AF7-FA9A84A5AE4C}"/>
              </a:ext>
            </a:extLst>
          </p:cNvPr>
          <p:cNvSpPr/>
          <p:nvPr/>
        </p:nvSpPr>
        <p:spPr>
          <a:xfrm>
            <a:off x="4482362" y="1496489"/>
            <a:ext cx="3128497" cy="2172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00"/>
              </a:spcAf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Conocerlo nos ayudará a saber cómo combinar los alimentos para obtener una buena nutrición. 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 conformado por 3 grupos.</a:t>
            </a:r>
          </a:p>
          <a:p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color verde representa las frutas y las verduras. El rojo las leguminosas y los productos de origen animal, y, por último, el color amarillo que representa los cereales. </a:t>
            </a:r>
            <a:endParaRPr lang="es-MX" sz="14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916B396-1B15-4951-A0C6-E2E6C45A6474}"/>
              </a:ext>
            </a:extLst>
          </p:cNvPr>
          <p:cNvSpPr/>
          <p:nvPr/>
        </p:nvSpPr>
        <p:spPr>
          <a:xfrm>
            <a:off x="4488958" y="5871006"/>
            <a:ext cx="3186088" cy="95410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s-E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Y cómo puedes observar, en este no se encuentran la comida chatarra ni las golosinas, recuerda que NO son comida saludable! </a:t>
            </a:r>
            <a:endParaRPr lang="es-MX" sz="14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7DBC526-D600-4EF7-A241-0B743364694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88" y="3694640"/>
            <a:ext cx="1986644" cy="2150604"/>
          </a:xfrm>
          <a:prstGeom prst="rect">
            <a:avLst/>
          </a:prstGeom>
        </p:spPr>
      </p:pic>
      <p:sp>
        <p:nvSpPr>
          <p:cNvPr id="20" name="Flecha derecha 19"/>
          <p:cNvSpPr/>
          <p:nvPr/>
        </p:nvSpPr>
        <p:spPr>
          <a:xfrm>
            <a:off x="1945101" y="4567717"/>
            <a:ext cx="630959" cy="24627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081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3A1D937-221E-48CB-9811-64F2E42DE042}"/>
              </a:ext>
            </a:extLst>
          </p:cNvPr>
          <p:cNvSpPr/>
          <p:nvPr/>
        </p:nvSpPr>
        <p:spPr>
          <a:xfrm>
            <a:off x="524270" y="561462"/>
            <a:ext cx="3173062" cy="57350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D59B237-AC4A-4E85-A725-4D05C079F53B}"/>
              </a:ext>
            </a:extLst>
          </p:cNvPr>
          <p:cNvCxnSpPr>
            <a:cxnSpLocks/>
          </p:cNvCxnSpPr>
          <p:nvPr/>
        </p:nvCxnSpPr>
        <p:spPr>
          <a:xfrm>
            <a:off x="41148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AFAF91FF-4307-49F6-8095-A793504F6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1" y="0"/>
            <a:ext cx="6091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7C21FCB-16AB-4D6D-B37A-BD8E8E24C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8222210" y="235880"/>
            <a:ext cx="3813502" cy="638623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3A1D937-221E-48CB-9811-64F2E42DE042}"/>
              </a:ext>
            </a:extLst>
          </p:cNvPr>
          <p:cNvSpPr/>
          <p:nvPr/>
        </p:nvSpPr>
        <p:spPr>
          <a:xfrm>
            <a:off x="4488875" y="561462"/>
            <a:ext cx="3173062" cy="5735075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ECC86F5-01F2-4D39-82ED-7113A714B695}"/>
              </a:ext>
            </a:extLst>
          </p:cNvPr>
          <p:cNvSpPr/>
          <p:nvPr/>
        </p:nvSpPr>
        <p:spPr>
          <a:xfrm>
            <a:off x="4488875" y="1570161"/>
            <a:ext cx="31669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Lato"/>
              <a:buChar char="●"/>
              <a:tabLst>
                <a:tab pos="457200" algn="l"/>
              </a:tabLst>
            </a:pPr>
            <a:r>
              <a:rPr lang="es-ES" sz="1400" b="1" dirty="0">
                <a:ea typeface="Lato"/>
                <a:cs typeface="Lato"/>
              </a:rPr>
              <a:t>Las frutas y verduras.</a:t>
            </a:r>
            <a:r>
              <a:rPr lang="es-ES" sz="1400" dirty="0">
                <a:ea typeface="Lato"/>
                <a:cs typeface="Lato"/>
              </a:rPr>
              <a:t> Son fuente de vitaminas, minerales y fibra que ayudan al buen funcionamiento del cuerpo humano, permitiendo un adecuado crecimiento, desarrollo y estado de salud.</a:t>
            </a:r>
            <a:endParaRPr lang="es-MX" sz="12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Lato"/>
              <a:buChar char="●"/>
              <a:tabLst>
                <a:tab pos="457200" algn="l"/>
              </a:tabLst>
            </a:pPr>
            <a:r>
              <a:rPr lang="es-ES" sz="1400" b="1" dirty="0">
                <a:ea typeface="Lato"/>
                <a:cs typeface="Lato"/>
              </a:rPr>
              <a:t>Los Cereales y tubérculos.</a:t>
            </a:r>
            <a:r>
              <a:rPr lang="es-ES" sz="1400" dirty="0">
                <a:ea typeface="Lato"/>
                <a:cs typeface="Lato"/>
              </a:rPr>
              <a:t> Son fuente principal de la energía que el organismo utiliza para realizar sus actividades diarias. También son fuente importante de fibra cuando se consumen enteros.</a:t>
            </a:r>
            <a:endParaRPr lang="es-MX" sz="12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Lato"/>
              <a:buChar char="●"/>
              <a:tabLst>
                <a:tab pos="457200" algn="l"/>
              </a:tabLst>
            </a:pPr>
            <a:r>
              <a:rPr lang="es-ES" sz="1400" b="1" dirty="0">
                <a:ea typeface="Lato"/>
                <a:cs typeface="Lato"/>
              </a:rPr>
              <a:t>Las Leguminosas y alimentos de origen animal.</a:t>
            </a:r>
            <a:r>
              <a:rPr lang="es-ES" sz="1400" dirty="0">
                <a:ea typeface="Lato"/>
                <a:cs typeface="Lato"/>
              </a:rPr>
              <a:t> Proporcionan principalmente proteínas, necesarias para el crecimiento y desarrollo de los niños, para la formación y reparación de tejidos.</a:t>
            </a:r>
            <a:endParaRPr lang="es-MX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3FEAF71-BFF1-4BE8-B052-67038F1743CA}"/>
              </a:ext>
            </a:extLst>
          </p:cNvPr>
          <p:cNvSpPr txBox="1"/>
          <p:nvPr/>
        </p:nvSpPr>
        <p:spPr>
          <a:xfrm>
            <a:off x="4932220" y="728145"/>
            <a:ext cx="2327561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¡Es hora de conocer los alimentos!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DD7C265-D9CD-4080-A419-4967B144C822}"/>
              </a:ext>
            </a:extLst>
          </p:cNvPr>
          <p:cNvSpPr txBox="1"/>
          <p:nvPr/>
        </p:nvSpPr>
        <p:spPr>
          <a:xfrm>
            <a:off x="601769" y="589646"/>
            <a:ext cx="3018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Aquí te presentamos un pequeño ejercicio para que puedas comproba</a:t>
            </a:r>
            <a:r>
              <a:rPr lang="es-ES" sz="1100" dirty="0"/>
              <a:t>r</a:t>
            </a:r>
            <a:r>
              <a:rPr lang="es-ES" sz="1200" dirty="0"/>
              <a:t> si has entendido correctamente el tema. </a:t>
            </a:r>
            <a:endParaRPr lang="es-MX" sz="1200" dirty="0"/>
          </a:p>
          <a:p>
            <a:pPr lvl="0"/>
            <a:r>
              <a:rPr lang="es-MX" sz="1200" dirty="0"/>
              <a:t>Colorea de rojo, verde o amarillo cada alimento según el grupo del plato del buen comer al que corresponda y de azul los alimentos no saludables. </a:t>
            </a:r>
          </a:p>
          <a:p>
            <a:endParaRPr lang="es-MX" sz="1200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E10C364-2114-4737-8E5A-9982F792815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0" y="1987969"/>
            <a:ext cx="2822382" cy="430856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096402" y="2090171"/>
            <a:ext cx="2065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3300"/>
                </a:solidFill>
                <a:latin typeface="Bernard MT Condensed" panose="02050806060905020404" pitchFamily="18" charset="0"/>
              </a:rPr>
              <a:t>¡RECUERDA SIEMPRE COMER SALUDABLE Y HACER EJERCICIO PARA CRECER SANO Y FUERTE!</a:t>
            </a:r>
          </a:p>
        </p:txBody>
      </p:sp>
    </p:spTree>
    <p:extLst>
      <p:ext uri="{BB962C8B-B14F-4D97-AF65-F5344CB8AC3E}">
        <p14:creationId xmlns:p14="http://schemas.microsoft.com/office/powerpoint/2010/main" val="173829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393474" y="404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Escuela normal de educación preescolar</a:t>
            </a:r>
          </a:p>
          <a:p>
            <a:r>
              <a:rPr lang="es-MX" dirty="0"/>
              <a:t>Ciclo escolar 2020-20121</a:t>
            </a:r>
          </a:p>
          <a:p>
            <a:r>
              <a:rPr lang="es-MX" dirty="0"/>
              <a:t>Estudio del mundo natural</a:t>
            </a:r>
          </a:p>
          <a:p>
            <a:r>
              <a:rPr lang="es-MX" dirty="0"/>
              <a:t>Prof. Silvia Erika </a:t>
            </a:r>
            <a:r>
              <a:rPr lang="es-MX" dirty="0" err="1"/>
              <a:t>Sagahón</a:t>
            </a:r>
            <a:r>
              <a:rPr lang="es-MX" dirty="0"/>
              <a:t> </a:t>
            </a:r>
            <a:r>
              <a:rPr lang="es-MX" dirty="0" err="1"/>
              <a:t>Solis</a:t>
            </a:r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8" y="1867988"/>
            <a:ext cx="10358846" cy="47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9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3" y="268827"/>
            <a:ext cx="10802983" cy="61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112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345</Words>
  <Application>Microsoft Office PowerPoint</Application>
  <PresentationFormat>Panorámica</PresentationFormat>
  <Paragraphs>43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martinez</dc:creator>
  <cp:lastModifiedBy>JATZIRY WENDOLYNE GUILLEN CABELLO</cp:lastModifiedBy>
  <cp:revision>10</cp:revision>
  <dcterms:created xsi:type="dcterms:W3CDTF">2021-01-20T20:34:22Z</dcterms:created>
  <dcterms:modified xsi:type="dcterms:W3CDTF">2021-01-21T18:01:46Z</dcterms:modified>
</cp:coreProperties>
</file>