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3" dt="2021-01-19T03:38:3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0" autoAdjust="0"/>
  </p:normalViewPr>
  <p:slideViewPr>
    <p:cSldViewPr snapToGrid="0" showGuides="1">
      <p:cViewPr>
        <p:scale>
          <a:sx n="98" d="100"/>
          <a:sy n="98" d="100"/>
        </p:scale>
        <p:origin x="1302" y="-216"/>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823C221C-3003-48FC-844B-9D72A51BA283}"/>
    <pc:docChg chg="undo custSel addSld modSld sldOrd">
      <pc:chgData name="margarita velazquez medellin" userId="1b04ecec9052ba58" providerId="LiveId" clId="{823C221C-3003-48FC-844B-9D72A51BA283}" dt="2021-01-19T03:56:01.128" v="2643" actId="207"/>
      <pc:docMkLst>
        <pc:docMk/>
      </pc:docMkLst>
      <pc:sldChg chg="addSp delSp modSp mod">
        <pc:chgData name="margarita velazquez medellin" userId="1b04ecec9052ba58" providerId="LiveId" clId="{823C221C-3003-48FC-844B-9D72A51BA283}" dt="2021-01-19T03:55:35.449" v="2642" actId="207"/>
        <pc:sldMkLst>
          <pc:docMk/>
          <pc:sldMk cId="160244010" sldId="256"/>
        </pc:sldMkLst>
        <pc:spChg chg="mod">
          <ac:chgData name="margarita velazquez medellin" userId="1b04ecec9052ba58" providerId="LiveId" clId="{823C221C-3003-48FC-844B-9D72A51BA283}" dt="2021-01-19T03:49:34.527" v="2626" actId="1076"/>
          <ac:spMkLst>
            <pc:docMk/>
            <pc:sldMk cId="160244010" sldId="256"/>
            <ac:spMk id="23" creationId="{0CABC91A-531F-4132-B5A2-3E70E3F6985D}"/>
          </ac:spMkLst>
        </pc:spChg>
        <pc:spChg chg="mod">
          <ac:chgData name="margarita velazquez medellin" userId="1b04ecec9052ba58" providerId="LiveId" clId="{823C221C-3003-48FC-844B-9D72A51BA283}" dt="2021-01-19T03:54:49.926" v="2639" actId="207"/>
          <ac:spMkLst>
            <pc:docMk/>
            <pc:sldMk cId="160244010" sldId="256"/>
            <ac:spMk id="24" creationId="{15606479-9866-4A9F-8795-33225594A992}"/>
          </ac:spMkLst>
        </pc:spChg>
        <pc:spChg chg="mod">
          <ac:chgData name="margarita velazquez medellin" userId="1b04ecec9052ba58" providerId="LiveId" clId="{823C221C-3003-48FC-844B-9D72A51BA283}" dt="2021-01-19T03:49:48.217" v="2630" actId="1076"/>
          <ac:spMkLst>
            <pc:docMk/>
            <pc:sldMk cId="160244010" sldId="256"/>
            <ac:spMk id="25" creationId="{0E5AF557-A75D-4BB5-8354-37F4A2137F01}"/>
          </ac:spMkLst>
        </pc:spChg>
        <pc:spChg chg="mod">
          <ac:chgData name="margarita velazquez medellin" userId="1b04ecec9052ba58" providerId="LiveId" clId="{823C221C-3003-48FC-844B-9D72A51BA283}" dt="2021-01-19T03:49:24.557" v="2624" actId="1076"/>
          <ac:spMkLst>
            <pc:docMk/>
            <pc:sldMk cId="160244010" sldId="256"/>
            <ac:spMk id="27" creationId="{A9886B47-EB19-4F7C-B11C-AC77F7E0CB21}"/>
          </ac:spMkLst>
        </pc:spChg>
        <pc:spChg chg="mod">
          <ac:chgData name="margarita velazquez medellin" userId="1b04ecec9052ba58" providerId="LiveId" clId="{823C221C-3003-48FC-844B-9D72A51BA283}" dt="2021-01-19T03:55:26.093" v="2641" actId="207"/>
          <ac:spMkLst>
            <pc:docMk/>
            <pc:sldMk cId="160244010" sldId="256"/>
            <ac:spMk id="28" creationId="{6386FE1D-5753-4826-9BC9-B63ACE83BD68}"/>
          </ac:spMkLst>
        </pc:spChg>
        <pc:spChg chg="del">
          <ac:chgData name="margarita velazquez medellin" userId="1b04ecec9052ba58" providerId="LiveId" clId="{823C221C-3003-48FC-844B-9D72A51BA283}" dt="2021-01-19T00:32:56.160" v="27" actId="478"/>
          <ac:spMkLst>
            <pc:docMk/>
            <pc:sldMk cId="160244010" sldId="256"/>
            <ac:spMk id="29" creationId="{908F6B36-65A4-4364-B129-AEC7505F2F32}"/>
          </ac:spMkLst>
        </pc:spChg>
        <pc:spChg chg="del">
          <ac:chgData name="margarita velazquez medellin" userId="1b04ecec9052ba58" providerId="LiveId" clId="{823C221C-3003-48FC-844B-9D72A51BA283}" dt="2021-01-19T00:31:49.693" v="5" actId="478"/>
          <ac:spMkLst>
            <pc:docMk/>
            <pc:sldMk cId="160244010" sldId="256"/>
            <ac:spMk id="30" creationId="{8CEC195C-526B-4BFC-8648-6508872A1CD1}"/>
          </ac:spMkLst>
        </pc:spChg>
        <pc:spChg chg="del">
          <ac:chgData name="margarita velazquez medellin" userId="1b04ecec9052ba58" providerId="LiveId" clId="{823C221C-3003-48FC-844B-9D72A51BA283}" dt="2021-01-19T00:32:35.326" v="21" actId="478"/>
          <ac:spMkLst>
            <pc:docMk/>
            <pc:sldMk cId="160244010" sldId="256"/>
            <ac:spMk id="31" creationId="{50ACADB9-C1A2-43B7-AD69-4E7B9A980FD2}"/>
          </ac:spMkLst>
        </pc:spChg>
        <pc:spChg chg="del">
          <ac:chgData name="margarita velazquez medellin" userId="1b04ecec9052ba58" providerId="LiveId" clId="{823C221C-3003-48FC-844B-9D72A51BA283}" dt="2021-01-19T00:32:39.284" v="23" actId="478"/>
          <ac:spMkLst>
            <pc:docMk/>
            <pc:sldMk cId="160244010" sldId="256"/>
            <ac:spMk id="32" creationId="{014ADAF4-D76A-486A-BD20-92251BFE5E00}"/>
          </ac:spMkLst>
        </pc:spChg>
        <pc:spChg chg="mod">
          <ac:chgData name="margarita velazquez medellin" userId="1b04ecec9052ba58" providerId="LiveId" clId="{823C221C-3003-48FC-844B-9D72A51BA283}" dt="2021-01-19T03:49:29.960" v="2625" actId="1076"/>
          <ac:spMkLst>
            <pc:docMk/>
            <pc:sldMk cId="160244010" sldId="256"/>
            <ac:spMk id="33" creationId="{CC616A15-98AE-445C-9F92-21A3FD16B02E}"/>
          </ac:spMkLst>
        </pc:spChg>
        <pc:spChg chg="mod">
          <ac:chgData name="margarita velazquez medellin" userId="1b04ecec9052ba58" providerId="LiveId" clId="{823C221C-3003-48FC-844B-9D72A51BA283}" dt="2021-01-19T03:49:37.322" v="2627" actId="1076"/>
          <ac:spMkLst>
            <pc:docMk/>
            <pc:sldMk cId="160244010" sldId="256"/>
            <ac:spMk id="35" creationId="{7C731E8C-632F-45FC-92FD-29CD284AB643}"/>
          </ac:spMkLst>
        </pc:spChg>
        <pc:spChg chg="mod">
          <ac:chgData name="margarita velazquez medellin" userId="1b04ecec9052ba58" providerId="LiveId" clId="{823C221C-3003-48FC-844B-9D72A51BA283}" dt="2021-01-19T03:55:00.594" v="2640" actId="207"/>
          <ac:spMkLst>
            <pc:docMk/>
            <pc:sldMk cId="160244010" sldId="256"/>
            <ac:spMk id="36" creationId="{77DE7F63-93F9-44B6-8B3C-DE039FD2271C}"/>
          </ac:spMkLst>
        </pc:spChg>
        <pc:spChg chg="mod">
          <ac:chgData name="margarita velazquez medellin" userId="1b04ecec9052ba58" providerId="LiveId" clId="{823C221C-3003-48FC-844B-9D72A51BA283}" dt="2021-01-19T03:49:08.491" v="2623" actId="1076"/>
          <ac:spMkLst>
            <pc:docMk/>
            <pc:sldMk cId="160244010" sldId="256"/>
            <ac:spMk id="39" creationId="{594741B7-D929-4272-B25B-81E711AF29AA}"/>
          </ac:spMkLst>
        </pc:spChg>
        <pc:spChg chg="mod">
          <ac:chgData name="margarita velazquez medellin" userId="1b04ecec9052ba58" providerId="LiveId" clId="{823C221C-3003-48FC-844B-9D72A51BA283}" dt="2021-01-19T03:55:35.449" v="2642" actId="207"/>
          <ac:spMkLst>
            <pc:docMk/>
            <pc:sldMk cId="160244010" sldId="256"/>
            <ac:spMk id="40" creationId="{BD0AFB30-1FB2-418E-B2D2-297AA3CD453D}"/>
          </ac:spMkLst>
        </pc:spChg>
        <pc:spChg chg="del">
          <ac:chgData name="margarita velazquez medellin" userId="1b04ecec9052ba58" providerId="LiveId" clId="{823C221C-3003-48FC-844B-9D72A51BA283}" dt="2021-01-19T00:32:06.139" v="11" actId="478"/>
          <ac:spMkLst>
            <pc:docMk/>
            <pc:sldMk cId="160244010" sldId="256"/>
            <ac:spMk id="41" creationId="{6674B59E-A624-46A5-B17E-CFD4EB391B16}"/>
          </ac:spMkLst>
        </pc:spChg>
        <pc:spChg chg="del">
          <ac:chgData name="margarita velazquez medellin" userId="1b04ecec9052ba58" providerId="LiveId" clId="{823C221C-3003-48FC-844B-9D72A51BA283}" dt="2021-01-19T00:32:10.158" v="13" actId="478"/>
          <ac:spMkLst>
            <pc:docMk/>
            <pc:sldMk cId="160244010" sldId="256"/>
            <ac:spMk id="42" creationId="{E6F0FC76-2379-43FD-ADED-5BE2CCDC59E1}"/>
          </ac:spMkLst>
        </pc:spChg>
        <pc:spChg chg="del">
          <ac:chgData name="margarita velazquez medellin" userId="1b04ecec9052ba58" providerId="LiveId" clId="{823C221C-3003-48FC-844B-9D72A51BA283}" dt="2021-01-19T00:32:15.033" v="15" actId="478"/>
          <ac:spMkLst>
            <pc:docMk/>
            <pc:sldMk cId="160244010" sldId="256"/>
            <ac:spMk id="43" creationId="{A19BCCFF-7856-405D-A016-546DEFEC991D}"/>
          </ac:spMkLst>
        </pc:spChg>
        <pc:spChg chg="add mod">
          <ac:chgData name="margarita velazquez medellin" userId="1b04ecec9052ba58" providerId="LiveId" clId="{823C221C-3003-48FC-844B-9D72A51BA283}" dt="2021-01-19T03:27:53.527" v="2055" actId="14100"/>
          <ac:spMkLst>
            <pc:docMk/>
            <pc:sldMk cId="160244010" sldId="256"/>
            <ac:spMk id="54" creationId="{F1A9B219-8650-4B93-BCE4-A2870E6416CB}"/>
          </ac:spMkLst>
        </pc:spChg>
        <pc:spChg chg="add del mod">
          <ac:chgData name="margarita velazquez medellin" userId="1b04ecec9052ba58" providerId="LiveId" clId="{823C221C-3003-48FC-844B-9D72A51BA283}" dt="2021-01-19T00:31:40.561" v="2" actId="478"/>
          <ac:spMkLst>
            <pc:docMk/>
            <pc:sldMk cId="160244010" sldId="256"/>
            <ac:spMk id="57" creationId="{20663BF2-648E-4A43-B41A-C6329736EC69}"/>
          </ac:spMkLst>
        </pc:spChg>
        <pc:spChg chg="add del mod">
          <ac:chgData name="margarita velazquez medellin" userId="1b04ecec9052ba58" providerId="LiveId" clId="{823C221C-3003-48FC-844B-9D72A51BA283}" dt="2021-01-19T00:31:44.843" v="4" actId="478"/>
          <ac:spMkLst>
            <pc:docMk/>
            <pc:sldMk cId="160244010" sldId="256"/>
            <ac:spMk id="59" creationId="{20E0358B-0EDF-4967-9433-4451E3952DF7}"/>
          </ac:spMkLst>
        </pc:spChg>
        <pc:spChg chg="add del mod">
          <ac:chgData name="margarita velazquez medellin" userId="1b04ecec9052ba58" providerId="LiveId" clId="{823C221C-3003-48FC-844B-9D72A51BA283}" dt="2021-01-19T00:31:50.904" v="6" actId="478"/>
          <ac:spMkLst>
            <pc:docMk/>
            <pc:sldMk cId="160244010" sldId="256"/>
            <ac:spMk id="61" creationId="{75AD76C6-B1D4-4222-A707-05F5904F600B}"/>
          </ac:spMkLst>
        </pc:spChg>
        <pc:spChg chg="add del mod">
          <ac:chgData name="margarita velazquez medellin" userId="1b04ecec9052ba58" providerId="LiveId" clId="{823C221C-3003-48FC-844B-9D72A51BA283}" dt="2021-01-19T00:31:58.025" v="8" actId="478"/>
          <ac:spMkLst>
            <pc:docMk/>
            <pc:sldMk cId="160244010" sldId="256"/>
            <ac:spMk id="63" creationId="{F1A83030-35AF-4647-87C3-79C72B270A28}"/>
          </ac:spMkLst>
        </pc:spChg>
        <pc:spChg chg="add del mod">
          <ac:chgData name="margarita velazquez medellin" userId="1b04ecec9052ba58" providerId="LiveId" clId="{823C221C-3003-48FC-844B-9D72A51BA283}" dt="2021-01-19T00:32:03.700" v="10" actId="478"/>
          <ac:spMkLst>
            <pc:docMk/>
            <pc:sldMk cId="160244010" sldId="256"/>
            <ac:spMk id="65" creationId="{693D00DA-5900-49CA-9E0B-B66DADEE27BA}"/>
          </ac:spMkLst>
        </pc:spChg>
        <pc:spChg chg="add del mod">
          <ac:chgData name="margarita velazquez medellin" userId="1b04ecec9052ba58" providerId="LiveId" clId="{823C221C-3003-48FC-844B-9D72A51BA283}" dt="2021-01-19T00:32:07.312" v="12" actId="478"/>
          <ac:spMkLst>
            <pc:docMk/>
            <pc:sldMk cId="160244010" sldId="256"/>
            <ac:spMk id="67" creationId="{51A2F105-A778-4D95-8961-BF67621AAA8D}"/>
          </ac:spMkLst>
        </pc:spChg>
        <pc:spChg chg="add del mod">
          <ac:chgData name="margarita velazquez medellin" userId="1b04ecec9052ba58" providerId="LiveId" clId="{823C221C-3003-48FC-844B-9D72A51BA283}" dt="2021-01-19T00:32:11.297" v="14" actId="478"/>
          <ac:spMkLst>
            <pc:docMk/>
            <pc:sldMk cId="160244010" sldId="256"/>
            <ac:spMk id="69" creationId="{A650C222-F49F-4A5C-8531-938540FC50D1}"/>
          </ac:spMkLst>
        </pc:spChg>
        <pc:spChg chg="add del mod">
          <ac:chgData name="margarita velazquez medellin" userId="1b04ecec9052ba58" providerId="LiveId" clId="{823C221C-3003-48FC-844B-9D72A51BA283}" dt="2021-01-19T00:32:17.552" v="16" actId="478"/>
          <ac:spMkLst>
            <pc:docMk/>
            <pc:sldMk cId="160244010" sldId="256"/>
            <ac:spMk id="71" creationId="{F4EBCD31-3628-48E8-8970-245357A9A4BD}"/>
          </ac:spMkLst>
        </pc:spChg>
        <pc:spChg chg="add del mod">
          <ac:chgData name="margarita velazquez medellin" userId="1b04ecec9052ba58" providerId="LiveId" clId="{823C221C-3003-48FC-844B-9D72A51BA283}" dt="2021-01-19T00:32:25.656" v="18" actId="478"/>
          <ac:spMkLst>
            <pc:docMk/>
            <pc:sldMk cId="160244010" sldId="256"/>
            <ac:spMk id="73" creationId="{5C7C13D7-9023-4854-8B09-BCF83C9438A0}"/>
          </ac:spMkLst>
        </pc:spChg>
        <pc:spChg chg="add del mod">
          <ac:chgData name="margarita velazquez medellin" userId="1b04ecec9052ba58" providerId="LiveId" clId="{823C221C-3003-48FC-844B-9D72A51BA283}" dt="2021-01-19T00:32:31.035" v="20" actId="478"/>
          <ac:spMkLst>
            <pc:docMk/>
            <pc:sldMk cId="160244010" sldId="256"/>
            <ac:spMk id="75" creationId="{BD45EE1C-3D56-4A90-8B5F-96A7D789AB1F}"/>
          </ac:spMkLst>
        </pc:spChg>
        <pc:spChg chg="add del mod">
          <ac:chgData name="margarita velazquez medellin" userId="1b04ecec9052ba58" providerId="LiveId" clId="{823C221C-3003-48FC-844B-9D72A51BA283}" dt="2021-01-19T00:32:36.457" v="22" actId="478"/>
          <ac:spMkLst>
            <pc:docMk/>
            <pc:sldMk cId="160244010" sldId="256"/>
            <ac:spMk id="77" creationId="{4CB1B181-4D20-4C08-BCF4-7E989841F872}"/>
          </ac:spMkLst>
        </pc:spChg>
        <pc:spChg chg="add del mod">
          <ac:chgData name="margarita velazquez medellin" userId="1b04ecec9052ba58" providerId="LiveId" clId="{823C221C-3003-48FC-844B-9D72A51BA283}" dt="2021-01-19T00:32:40.386" v="24" actId="478"/>
          <ac:spMkLst>
            <pc:docMk/>
            <pc:sldMk cId="160244010" sldId="256"/>
            <ac:spMk id="79" creationId="{7C828FDF-B658-479E-8842-B29B93BF162D}"/>
          </ac:spMkLst>
        </pc:spChg>
        <pc:spChg chg="add del mod">
          <ac:chgData name="margarita velazquez medellin" userId="1b04ecec9052ba58" providerId="LiveId" clId="{823C221C-3003-48FC-844B-9D72A51BA283}" dt="2021-01-19T00:32:57.597" v="28" actId="478"/>
          <ac:spMkLst>
            <pc:docMk/>
            <pc:sldMk cId="160244010" sldId="256"/>
            <ac:spMk id="81" creationId="{28D3AD51-9DCC-4944-AC20-4280C77DE37E}"/>
          </ac:spMkLst>
        </pc:spChg>
        <pc:spChg chg="add mod">
          <ac:chgData name="margarita velazquez medellin" userId="1b04ecec9052ba58" providerId="LiveId" clId="{823C221C-3003-48FC-844B-9D72A51BA283}" dt="2021-01-19T03:34:50.541" v="2065" actId="1076"/>
          <ac:spMkLst>
            <pc:docMk/>
            <pc:sldMk cId="160244010" sldId="256"/>
            <ac:spMk id="82" creationId="{70AC58EE-65CC-4960-8242-626AFB079AD5}"/>
          </ac:spMkLst>
        </pc:spChg>
        <pc:spChg chg="add del mod">
          <ac:chgData name="margarita velazquez medellin" userId="1b04ecec9052ba58" providerId="LiveId" clId="{823C221C-3003-48FC-844B-9D72A51BA283}" dt="2021-01-19T02:19:22.803" v="97" actId="478"/>
          <ac:spMkLst>
            <pc:docMk/>
            <pc:sldMk cId="160244010" sldId="256"/>
            <ac:spMk id="83" creationId="{D4836568-4224-49DE-B800-6DCF8140890F}"/>
          </ac:spMkLst>
        </pc:spChg>
        <pc:spChg chg="add mod">
          <ac:chgData name="margarita velazquez medellin" userId="1b04ecec9052ba58" providerId="LiveId" clId="{823C221C-3003-48FC-844B-9D72A51BA283}" dt="2021-01-19T03:35:02.840" v="2066" actId="1076"/>
          <ac:spMkLst>
            <pc:docMk/>
            <pc:sldMk cId="160244010" sldId="256"/>
            <ac:spMk id="84" creationId="{77289A5F-D23B-4714-A254-7C1A17C6D5C6}"/>
          </ac:spMkLst>
        </pc:spChg>
        <pc:spChg chg="add del mod">
          <ac:chgData name="margarita velazquez medellin" userId="1b04ecec9052ba58" providerId="LiveId" clId="{823C221C-3003-48FC-844B-9D72A51BA283}" dt="2021-01-19T02:22:39.627" v="126" actId="478"/>
          <ac:spMkLst>
            <pc:docMk/>
            <pc:sldMk cId="160244010" sldId="256"/>
            <ac:spMk id="86" creationId="{92C1E1FF-8172-4592-A9C8-ABDA010E4115}"/>
          </ac:spMkLst>
        </pc:spChg>
        <pc:picChg chg="del">
          <ac:chgData name="margarita velazquez medellin" userId="1b04ecec9052ba58" providerId="LiveId" clId="{823C221C-3003-48FC-844B-9D72A51BA283}" dt="2021-01-19T00:31:53.295" v="7" actId="478"/>
          <ac:picMkLst>
            <pc:docMk/>
            <pc:sldMk cId="160244010" sldId="256"/>
            <ac:picMk id="113" creationId="{5DA96FDB-9B4B-466A-ACE5-193A1A8EEE35}"/>
          </ac:picMkLst>
        </pc:picChg>
        <pc:picChg chg="del">
          <ac:chgData name="margarita velazquez medellin" userId="1b04ecec9052ba58" providerId="LiveId" clId="{823C221C-3003-48FC-844B-9D72A51BA283}" dt="2021-01-19T00:32:22.119" v="17" actId="478"/>
          <ac:picMkLst>
            <pc:docMk/>
            <pc:sldMk cId="160244010" sldId="256"/>
            <ac:picMk id="117" creationId="{4186EB7D-097D-48C1-9516-9BF372F0B804}"/>
          </ac:picMkLst>
        </pc:picChg>
        <pc:picChg chg="del">
          <ac:chgData name="margarita velazquez medellin" userId="1b04ecec9052ba58" providerId="LiveId" clId="{823C221C-3003-48FC-844B-9D72A51BA283}" dt="2021-01-19T00:31:38.604" v="1" actId="478"/>
          <ac:picMkLst>
            <pc:docMk/>
            <pc:sldMk cId="160244010" sldId="256"/>
            <ac:picMk id="121" creationId="{950B4FEA-3E81-4BA2-902D-6C72B63914FE}"/>
          </ac:picMkLst>
        </pc:picChg>
        <pc:picChg chg="del">
          <ac:chgData name="margarita velazquez medellin" userId="1b04ecec9052ba58" providerId="LiveId" clId="{823C221C-3003-48FC-844B-9D72A51BA283}" dt="2021-01-19T00:32:01.543" v="9" actId="478"/>
          <ac:picMkLst>
            <pc:docMk/>
            <pc:sldMk cId="160244010" sldId="256"/>
            <ac:picMk id="157" creationId="{E286CD76-366D-409D-8801-BBF79EC1E291}"/>
          </ac:picMkLst>
        </pc:picChg>
        <pc:picChg chg="del">
          <ac:chgData name="margarita velazquez medellin" userId="1b04ecec9052ba58" providerId="LiveId" clId="{823C221C-3003-48FC-844B-9D72A51BA283}" dt="2021-01-19T00:31:43.089" v="3" actId="478"/>
          <ac:picMkLst>
            <pc:docMk/>
            <pc:sldMk cId="160244010" sldId="256"/>
            <ac:picMk id="165" creationId="{56C27F8C-5947-4902-9D6D-9111560A0DCC}"/>
          </ac:picMkLst>
        </pc:picChg>
        <pc:picChg chg="del">
          <ac:chgData name="margarita velazquez medellin" userId="1b04ecec9052ba58" providerId="LiveId" clId="{823C221C-3003-48FC-844B-9D72A51BA283}" dt="2021-01-19T00:32:29.211" v="19" actId="478"/>
          <ac:picMkLst>
            <pc:docMk/>
            <pc:sldMk cId="160244010" sldId="256"/>
            <ac:picMk id="171" creationId="{67E3E39F-66D0-4F49-A651-D2A9E3FE26AD}"/>
          </ac:picMkLst>
        </pc:picChg>
      </pc:sldChg>
      <pc:sldChg chg="addSp delSp modSp new mod ord">
        <pc:chgData name="margarita velazquez medellin" userId="1b04ecec9052ba58" providerId="LiveId" clId="{823C221C-3003-48FC-844B-9D72A51BA283}" dt="2021-01-19T03:56:01.128" v="2643" actId="207"/>
        <pc:sldMkLst>
          <pc:docMk/>
          <pc:sldMk cId="231662587" sldId="257"/>
        </pc:sldMkLst>
        <pc:spChg chg="del">
          <ac:chgData name="margarita velazquez medellin" userId="1b04ecec9052ba58" providerId="LiveId" clId="{823C221C-3003-48FC-844B-9D72A51BA283}" dt="2021-01-19T02:29:49.020" v="152" actId="478"/>
          <ac:spMkLst>
            <pc:docMk/>
            <pc:sldMk cId="231662587" sldId="257"/>
            <ac:spMk id="2" creationId="{C18DF2E3-6A3E-4B08-BA4B-8E53AE845B73}"/>
          </ac:spMkLst>
        </pc:spChg>
        <pc:spChg chg="del">
          <ac:chgData name="margarita velazquez medellin" userId="1b04ecec9052ba58" providerId="LiveId" clId="{823C221C-3003-48FC-844B-9D72A51BA283}" dt="2021-01-19T02:30:10.172" v="156" actId="478"/>
          <ac:spMkLst>
            <pc:docMk/>
            <pc:sldMk cId="231662587" sldId="257"/>
            <ac:spMk id="3" creationId="{C1B5FE11-D6D5-4ACD-8070-77B668885AA5}"/>
          </ac:spMkLst>
        </pc:spChg>
        <pc:spChg chg="del">
          <ac:chgData name="margarita velazquez medellin" userId="1b04ecec9052ba58" providerId="LiveId" clId="{823C221C-3003-48FC-844B-9D72A51BA283}" dt="2021-01-19T02:30:34.041" v="164" actId="478"/>
          <ac:spMkLst>
            <pc:docMk/>
            <pc:sldMk cId="231662587" sldId="257"/>
            <ac:spMk id="4" creationId="{939495CD-9A46-4B52-AA22-33C1201E4CB0}"/>
          </ac:spMkLst>
        </pc:spChg>
        <pc:spChg chg="del">
          <ac:chgData name="margarita velazquez medellin" userId="1b04ecec9052ba58" providerId="LiveId" clId="{823C221C-3003-48FC-844B-9D72A51BA283}" dt="2021-01-19T02:31:24.644" v="184" actId="478"/>
          <ac:spMkLst>
            <pc:docMk/>
            <pc:sldMk cId="231662587" sldId="257"/>
            <ac:spMk id="5" creationId="{9DD3F7B1-9724-4BA3-ACA4-2D0A88AD7712}"/>
          </ac:spMkLst>
        </pc:spChg>
        <pc:spChg chg="del">
          <ac:chgData name="margarita velazquez medellin" userId="1b04ecec9052ba58" providerId="LiveId" clId="{823C221C-3003-48FC-844B-9D72A51BA283}" dt="2021-01-19T02:31:20.987" v="183" actId="478"/>
          <ac:spMkLst>
            <pc:docMk/>
            <pc:sldMk cId="231662587" sldId="257"/>
            <ac:spMk id="6" creationId="{8AA19E9F-CDA2-4DC4-999D-491D1EFED230}"/>
          </ac:spMkLst>
        </pc:spChg>
        <pc:spChg chg="del mod">
          <ac:chgData name="margarita velazquez medellin" userId="1b04ecec9052ba58" providerId="LiveId" clId="{823C221C-3003-48FC-844B-9D72A51BA283}" dt="2021-01-19T02:31:39.213" v="186" actId="478"/>
          <ac:spMkLst>
            <pc:docMk/>
            <pc:sldMk cId="231662587" sldId="257"/>
            <ac:spMk id="7" creationId="{C800F53B-E4DF-4DCD-A456-A726D0E01FE6}"/>
          </ac:spMkLst>
        </pc:spChg>
        <pc:spChg chg="del">
          <ac:chgData name="margarita velazquez medellin" userId="1b04ecec9052ba58" providerId="LiveId" clId="{823C221C-3003-48FC-844B-9D72A51BA283}" dt="2021-01-19T02:30:03.621" v="154" actId="478"/>
          <ac:spMkLst>
            <pc:docMk/>
            <pc:sldMk cId="231662587" sldId="257"/>
            <ac:spMk id="8" creationId="{5E4BC427-9A27-4E04-A2F0-99C7D6454DF8}"/>
          </ac:spMkLst>
        </pc:spChg>
        <pc:spChg chg="del">
          <ac:chgData name="margarita velazquez medellin" userId="1b04ecec9052ba58" providerId="LiveId" clId="{823C221C-3003-48FC-844B-9D72A51BA283}" dt="2021-01-19T02:30:15.143" v="158" actId="478"/>
          <ac:spMkLst>
            <pc:docMk/>
            <pc:sldMk cId="231662587" sldId="257"/>
            <ac:spMk id="9" creationId="{EB2DFAA2-80BD-4391-B278-D0AD1305FF8E}"/>
          </ac:spMkLst>
        </pc:spChg>
        <pc:spChg chg="del">
          <ac:chgData name="margarita velazquez medellin" userId="1b04ecec9052ba58" providerId="LiveId" clId="{823C221C-3003-48FC-844B-9D72A51BA283}" dt="2021-01-19T02:30:19.950" v="160" actId="478"/>
          <ac:spMkLst>
            <pc:docMk/>
            <pc:sldMk cId="231662587" sldId="257"/>
            <ac:spMk id="10" creationId="{A2E280EB-0660-40BE-B2D5-E685110750E0}"/>
          </ac:spMkLst>
        </pc:spChg>
        <pc:spChg chg="del">
          <ac:chgData name="margarita velazquez medellin" userId="1b04ecec9052ba58" providerId="LiveId" clId="{823C221C-3003-48FC-844B-9D72A51BA283}" dt="2021-01-19T02:30:22.603" v="161" actId="478"/>
          <ac:spMkLst>
            <pc:docMk/>
            <pc:sldMk cId="231662587" sldId="257"/>
            <ac:spMk id="11" creationId="{62461DA3-A3D8-4D75-AD9F-EF6FB668E66C}"/>
          </ac:spMkLst>
        </pc:spChg>
        <pc:spChg chg="del">
          <ac:chgData name="margarita velazquez medellin" userId="1b04ecec9052ba58" providerId="LiveId" clId="{823C221C-3003-48FC-844B-9D72A51BA283}" dt="2021-01-19T02:30:27.308" v="163" actId="478"/>
          <ac:spMkLst>
            <pc:docMk/>
            <pc:sldMk cId="231662587" sldId="257"/>
            <ac:spMk id="12" creationId="{ABAC2EE9-73B9-4B9B-992C-8FF790674DF3}"/>
          </ac:spMkLst>
        </pc:spChg>
        <pc:spChg chg="del mod">
          <ac:chgData name="margarita velazquez medellin" userId="1b04ecec9052ba58" providerId="LiveId" clId="{823C221C-3003-48FC-844B-9D72A51BA283}" dt="2021-01-19T02:30:42.015" v="168" actId="478"/>
          <ac:spMkLst>
            <pc:docMk/>
            <pc:sldMk cId="231662587" sldId="257"/>
            <ac:spMk id="13" creationId="{DBA1C241-1B9C-463F-AE14-84151D2D641A}"/>
          </ac:spMkLst>
        </pc:spChg>
        <pc:spChg chg="del">
          <ac:chgData name="margarita velazquez medellin" userId="1b04ecec9052ba58" providerId="LiveId" clId="{823C221C-3003-48FC-844B-9D72A51BA283}" dt="2021-01-19T02:30:48.974" v="170" actId="478"/>
          <ac:spMkLst>
            <pc:docMk/>
            <pc:sldMk cId="231662587" sldId="257"/>
            <ac:spMk id="14" creationId="{55A39F94-4809-4CE8-AAD3-E8C261280F28}"/>
          </ac:spMkLst>
        </pc:spChg>
        <pc:spChg chg="del">
          <ac:chgData name="margarita velazquez medellin" userId="1b04ecec9052ba58" providerId="LiveId" clId="{823C221C-3003-48FC-844B-9D72A51BA283}" dt="2021-01-19T02:30:52.021" v="171" actId="478"/>
          <ac:spMkLst>
            <pc:docMk/>
            <pc:sldMk cId="231662587" sldId="257"/>
            <ac:spMk id="15" creationId="{AC91288F-AB3C-4C7B-AA71-AE9C6E8C8970}"/>
          </ac:spMkLst>
        </pc:spChg>
        <pc:spChg chg="del">
          <ac:chgData name="margarita velazquez medellin" userId="1b04ecec9052ba58" providerId="LiveId" clId="{823C221C-3003-48FC-844B-9D72A51BA283}" dt="2021-01-19T02:30:56.030" v="173" actId="478"/>
          <ac:spMkLst>
            <pc:docMk/>
            <pc:sldMk cId="231662587" sldId="257"/>
            <ac:spMk id="16" creationId="{7EDC10A7-CDD6-4591-ADD9-8044B7BBCEDF}"/>
          </ac:spMkLst>
        </pc:spChg>
        <pc:spChg chg="del">
          <ac:chgData name="margarita velazquez medellin" userId="1b04ecec9052ba58" providerId="LiveId" clId="{823C221C-3003-48FC-844B-9D72A51BA283}" dt="2021-01-19T02:30:59.101" v="174" actId="478"/>
          <ac:spMkLst>
            <pc:docMk/>
            <pc:sldMk cId="231662587" sldId="257"/>
            <ac:spMk id="17" creationId="{7CF4AC01-EB15-490D-A376-3F7D38B2B029}"/>
          </ac:spMkLst>
        </pc:spChg>
        <pc:spChg chg="del">
          <ac:chgData name="margarita velazquez medellin" userId="1b04ecec9052ba58" providerId="LiveId" clId="{823C221C-3003-48FC-844B-9D72A51BA283}" dt="2021-01-19T02:29:20.542" v="143" actId="478"/>
          <ac:spMkLst>
            <pc:docMk/>
            <pc:sldMk cId="231662587" sldId="257"/>
            <ac:spMk id="18" creationId="{10929435-A82D-4964-B008-4579BFE5AC62}"/>
          </ac:spMkLst>
        </pc:spChg>
        <pc:spChg chg="del">
          <ac:chgData name="margarita velazquez medellin" userId="1b04ecec9052ba58" providerId="LiveId" clId="{823C221C-3003-48FC-844B-9D72A51BA283}" dt="2021-01-19T02:29:24.389" v="144" actId="478"/>
          <ac:spMkLst>
            <pc:docMk/>
            <pc:sldMk cId="231662587" sldId="257"/>
            <ac:spMk id="19" creationId="{80E19CEF-C322-4437-9E47-3EACEA8F06B9}"/>
          </ac:spMkLst>
        </pc:spChg>
        <pc:spChg chg="del">
          <ac:chgData name="margarita velazquez medellin" userId="1b04ecec9052ba58" providerId="LiveId" clId="{823C221C-3003-48FC-844B-9D72A51BA283}" dt="2021-01-19T02:29:29.556" v="146" actId="478"/>
          <ac:spMkLst>
            <pc:docMk/>
            <pc:sldMk cId="231662587" sldId="257"/>
            <ac:spMk id="20" creationId="{D0D089E9-0CE6-4A84-A796-CE595E21652C}"/>
          </ac:spMkLst>
        </pc:spChg>
        <pc:spChg chg="del">
          <ac:chgData name="margarita velazquez medellin" userId="1b04ecec9052ba58" providerId="LiveId" clId="{823C221C-3003-48FC-844B-9D72A51BA283}" dt="2021-01-19T02:29:32.279" v="147" actId="478"/>
          <ac:spMkLst>
            <pc:docMk/>
            <pc:sldMk cId="231662587" sldId="257"/>
            <ac:spMk id="21" creationId="{2171677E-1A3A-48A7-BF8E-E78834F97ED7}"/>
          </ac:spMkLst>
        </pc:spChg>
        <pc:spChg chg="del">
          <ac:chgData name="margarita velazquez medellin" userId="1b04ecec9052ba58" providerId="LiveId" clId="{823C221C-3003-48FC-844B-9D72A51BA283}" dt="2021-01-19T02:29:37.820" v="149" actId="478"/>
          <ac:spMkLst>
            <pc:docMk/>
            <pc:sldMk cId="231662587" sldId="257"/>
            <ac:spMk id="22" creationId="{45C7D4D2-F39E-46C2-9D19-06276DAA159A}"/>
          </ac:spMkLst>
        </pc:spChg>
        <pc:spChg chg="del">
          <ac:chgData name="margarita velazquez medellin" userId="1b04ecec9052ba58" providerId="LiveId" clId="{823C221C-3003-48FC-844B-9D72A51BA283}" dt="2021-01-19T02:29:40.761" v="150" actId="478"/>
          <ac:spMkLst>
            <pc:docMk/>
            <pc:sldMk cId="231662587" sldId="257"/>
            <ac:spMk id="23" creationId="{645B86FA-C34F-4392-B652-6BEC56658BC6}"/>
          </ac:spMkLst>
        </pc:spChg>
        <pc:spChg chg="del">
          <ac:chgData name="margarita velazquez medellin" userId="1b04ecec9052ba58" providerId="LiveId" clId="{823C221C-3003-48FC-844B-9D72A51BA283}" dt="2021-01-19T02:31:01.540" v="175" actId="478"/>
          <ac:spMkLst>
            <pc:docMk/>
            <pc:sldMk cId="231662587" sldId="257"/>
            <ac:spMk id="24" creationId="{97D1394B-C968-47F9-9FD8-953CB917C00E}"/>
          </ac:spMkLst>
        </pc:spChg>
        <pc:spChg chg="del">
          <ac:chgData name="margarita velazquez medellin" userId="1b04ecec9052ba58" providerId="LiveId" clId="{823C221C-3003-48FC-844B-9D72A51BA283}" dt="2021-01-19T02:31:05.218" v="176" actId="478"/>
          <ac:spMkLst>
            <pc:docMk/>
            <pc:sldMk cId="231662587" sldId="257"/>
            <ac:spMk id="25" creationId="{3C9DEC92-23A9-4AAA-83D2-32DF7A06D78A}"/>
          </ac:spMkLst>
        </pc:spChg>
        <pc:spChg chg="del">
          <ac:chgData name="margarita velazquez medellin" userId="1b04ecec9052ba58" providerId="LiveId" clId="{823C221C-3003-48FC-844B-9D72A51BA283}" dt="2021-01-19T02:31:09.288" v="178" actId="478"/>
          <ac:spMkLst>
            <pc:docMk/>
            <pc:sldMk cId="231662587" sldId="257"/>
            <ac:spMk id="26" creationId="{3C7F5D79-89D1-47DA-B1C4-85C8C3416635}"/>
          </ac:spMkLst>
        </pc:spChg>
        <pc:spChg chg="del">
          <ac:chgData name="margarita velazquez medellin" userId="1b04ecec9052ba58" providerId="LiveId" clId="{823C221C-3003-48FC-844B-9D72A51BA283}" dt="2021-01-19T02:31:11.755" v="179" actId="478"/>
          <ac:spMkLst>
            <pc:docMk/>
            <pc:sldMk cId="231662587" sldId="257"/>
            <ac:spMk id="27" creationId="{6FE81173-7462-435E-8D0B-17B4D6A35713}"/>
          </ac:spMkLst>
        </pc:spChg>
        <pc:spChg chg="del">
          <ac:chgData name="margarita velazquez medellin" userId="1b04ecec9052ba58" providerId="LiveId" clId="{823C221C-3003-48FC-844B-9D72A51BA283}" dt="2021-01-19T02:31:14.080" v="180" actId="478"/>
          <ac:spMkLst>
            <pc:docMk/>
            <pc:sldMk cId="231662587" sldId="257"/>
            <ac:spMk id="28" creationId="{ECC6AA68-044E-4FBB-90FD-C9190595B027}"/>
          </ac:spMkLst>
        </pc:spChg>
        <pc:spChg chg="del">
          <ac:chgData name="margarita velazquez medellin" userId="1b04ecec9052ba58" providerId="LiveId" clId="{823C221C-3003-48FC-844B-9D72A51BA283}" dt="2021-01-19T02:29:16.579" v="142" actId="478"/>
          <ac:spMkLst>
            <pc:docMk/>
            <pc:sldMk cId="231662587" sldId="257"/>
            <ac:spMk id="29" creationId="{086D64B5-B257-43A0-AB47-270E639C6E5E}"/>
          </ac:spMkLst>
        </pc:spChg>
        <pc:spChg chg="del">
          <ac:chgData name="margarita velazquez medellin" userId="1b04ecec9052ba58" providerId="LiveId" clId="{823C221C-3003-48FC-844B-9D72A51BA283}" dt="2021-01-19T02:29:27.303" v="145" actId="478"/>
          <ac:spMkLst>
            <pc:docMk/>
            <pc:sldMk cId="231662587" sldId="257"/>
            <ac:spMk id="30" creationId="{0F9F6C6C-DDA5-44A6-90E4-C7206997EE7B}"/>
          </ac:spMkLst>
        </pc:spChg>
        <pc:spChg chg="del">
          <ac:chgData name="margarita velazquez medellin" userId="1b04ecec9052ba58" providerId="LiveId" clId="{823C221C-3003-48FC-844B-9D72A51BA283}" dt="2021-01-19T02:29:35.126" v="148" actId="478"/>
          <ac:spMkLst>
            <pc:docMk/>
            <pc:sldMk cId="231662587" sldId="257"/>
            <ac:spMk id="31" creationId="{B9F44C51-25FD-4DF1-8512-1BEDD5937EA8}"/>
          </ac:spMkLst>
        </pc:spChg>
        <pc:spChg chg="del">
          <ac:chgData name="margarita velazquez medellin" userId="1b04ecec9052ba58" providerId="LiveId" clId="{823C221C-3003-48FC-844B-9D72A51BA283}" dt="2021-01-19T02:29:43.266" v="151" actId="478"/>
          <ac:spMkLst>
            <pc:docMk/>
            <pc:sldMk cId="231662587" sldId="257"/>
            <ac:spMk id="32" creationId="{BE982388-51E7-45CA-AC68-3596345A613F}"/>
          </ac:spMkLst>
        </pc:spChg>
        <pc:spChg chg="del">
          <ac:chgData name="margarita velazquez medellin" userId="1b04ecec9052ba58" providerId="LiveId" clId="{823C221C-3003-48FC-844B-9D72A51BA283}" dt="2021-01-19T02:31:07.451" v="177" actId="478"/>
          <ac:spMkLst>
            <pc:docMk/>
            <pc:sldMk cId="231662587" sldId="257"/>
            <ac:spMk id="33" creationId="{958E2ECE-A646-48B2-9874-7F6F29EE2327}"/>
          </ac:spMkLst>
        </pc:spChg>
        <pc:spChg chg="del">
          <ac:chgData name="margarita velazquez medellin" userId="1b04ecec9052ba58" providerId="LiveId" clId="{823C221C-3003-48FC-844B-9D72A51BA283}" dt="2021-01-19T02:29:53.729" v="153" actId="478"/>
          <ac:spMkLst>
            <pc:docMk/>
            <pc:sldMk cId="231662587" sldId="257"/>
            <ac:spMk id="34" creationId="{C9468EA4-508F-43CD-A283-806F5FE66C10}"/>
          </ac:spMkLst>
        </pc:spChg>
        <pc:spChg chg="del">
          <ac:chgData name="margarita velazquez medellin" userId="1b04ecec9052ba58" providerId="LiveId" clId="{823C221C-3003-48FC-844B-9D72A51BA283}" dt="2021-01-19T02:30:17.268" v="159" actId="478"/>
          <ac:spMkLst>
            <pc:docMk/>
            <pc:sldMk cId="231662587" sldId="257"/>
            <ac:spMk id="35" creationId="{68886573-0F7D-4720-AE95-21B3F680CBBC}"/>
          </ac:spMkLst>
        </pc:spChg>
        <pc:spChg chg="del">
          <ac:chgData name="margarita velazquez medellin" userId="1b04ecec9052ba58" providerId="LiveId" clId="{823C221C-3003-48FC-844B-9D72A51BA283}" dt="2021-01-19T02:30:24.761" v="162" actId="478"/>
          <ac:spMkLst>
            <pc:docMk/>
            <pc:sldMk cId="231662587" sldId="257"/>
            <ac:spMk id="36" creationId="{E0C329B8-E66D-4BE2-8AC6-AA20D8012B41}"/>
          </ac:spMkLst>
        </pc:spChg>
        <pc:spChg chg="del">
          <ac:chgData name="margarita velazquez medellin" userId="1b04ecec9052ba58" providerId="LiveId" clId="{823C221C-3003-48FC-844B-9D72A51BA283}" dt="2021-01-19T02:30:45.439" v="169" actId="478"/>
          <ac:spMkLst>
            <pc:docMk/>
            <pc:sldMk cId="231662587" sldId="257"/>
            <ac:spMk id="37" creationId="{7FEE04D9-CCAF-4CFD-A497-F0081A6DBDDD}"/>
          </ac:spMkLst>
        </pc:spChg>
        <pc:spChg chg="del">
          <ac:chgData name="margarita velazquez medellin" userId="1b04ecec9052ba58" providerId="LiveId" clId="{823C221C-3003-48FC-844B-9D72A51BA283}" dt="2021-01-19T02:30:54.215" v="172" actId="478"/>
          <ac:spMkLst>
            <pc:docMk/>
            <pc:sldMk cId="231662587" sldId="257"/>
            <ac:spMk id="38" creationId="{C4A8FCE5-A93E-4403-A0A5-AFAF72B996B2}"/>
          </ac:spMkLst>
        </pc:spChg>
        <pc:spChg chg="del">
          <ac:chgData name="margarita velazquez medellin" userId="1b04ecec9052ba58" providerId="LiveId" clId="{823C221C-3003-48FC-844B-9D72A51BA283}" dt="2021-01-19T02:30:13.251" v="157" actId="478"/>
          <ac:spMkLst>
            <pc:docMk/>
            <pc:sldMk cId="231662587" sldId="257"/>
            <ac:spMk id="39" creationId="{3B06A7B6-D9BF-4CB8-B27E-D083CC0E53A9}"/>
          </ac:spMkLst>
        </pc:spChg>
        <pc:spChg chg="del">
          <ac:chgData name="margarita velazquez medellin" userId="1b04ecec9052ba58" providerId="LiveId" clId="{823C221C-3003-48FC-844B-9D72A51BA283}" dt="2021-01-19T02:30:36.833" v="165" actId="478"/>
          <ac:spMkLst>
            <pc:docMk/>
            <pc:sldMk cId="231662587" sldId="257"/>
            <ac:spMk id="40" creationId="{6AA28530-E4A2-48ED-BBF1-9521C36D19D2}"/>
          </ac:spMkLst>
        </pc:spChg>
        <pc:spChg chg="del">
          <ac:chgData name="margarita velazquez medellin" userId="1b04ecec9052ba58" providerId="LiveId" clId="{823C221C-3003-48FC-844B-9D72A51BA283}" dt="2021-01-19T02:31:18.966" v="182" actId="478"/>
          <ac:spMkLst>
            <pc:docMk/>
            <pc:sldMk cId="231662587" sldId="257"/>
            <ac:spMk id="41" creationId="{FE8504E2-9129-4D1C-8B39-084F40415F9D}"/>
          </ac:spMkLst>
        </pc:spChg>
        <pc:spChg chg="del">
          <ac:chgData name="margarita velazquez medellin" userId="1b04ecec9052ba58" providerId="LiveId" clId="{823C221C-3003-48FC-844B-9D72A51BA283}" dt="2021-01-19T02:31:16.234" v="181" actId="478"/>
          <ac:spMkLst>
            <pc:docMk/>
            <pc:sldMk cId="231662587" sldId="257"/>
            <ac:spMk id="42" creationId="{2348EB39-0371-45E4-ABF4-349FFC016FD4}"/>
          </ac:spMkLst>
        </pc:spChg>
        <pc:spChg chg="del">
          <ac:chgData name="margarita velazquez medellin" userId="1b04ecec9052ba58" providerId="LiveId" clId="{823C221C-3003-48FC-844B-9D72A51BA283}" dt="2021-01-19T02:30:06.730" v="155" actId="478"/>
          <ac:spMkLst>
            <pc:docMk/>
            <pc:sldMk cId="231662587" sldId="257"/>
            <ac:spMk id="43" creationId="{98A691F1-8522-43B8-B8DA-8A9A9DC27121}"/>
          </ac:spMkLst>
        </pc:spChg>
        <pc:spChg chg="add mod">
          <ac:chgData name="margarita velazquez medellin" userId="1b04ecec9052ba58" providerId="LiveId" clId="{823C221C-3003-48FC-844B-9D72A51BA283}" dt="2021-01-19T02:32:09.818" v="192" actId="14100"/>
          <ac:spMkLst>
            <pc:docMk/>
            <pc:sldMk cId="231662587" sldId="257"/>
            <ac:spMk id="44" creationId="{DF9FE7AF-8853-40A5-B80C-FEE792C73309}"/>
          </ac:spMkLst>
        </pc:spChg>
        <pc:spChg chg="add mod">
          <ac:chgData name="margarita velazquez medellin" userId="1b04ecec9052ba58" providerId="LiveId" clId="{823C221C-3003-48FC-844B-9D72A51BA283}" dt="2021-01-19T03:56:01.128" v="2643" actId="207"/>
          <ac:spMkLst>
            <pc:docMk/>
            <pc:sldMk cId="231662587" sldId="257"/>
            <ac:spMk id="45" creationId="{AC1464B5-2797-4208-BA2F-7965BCD08CAD}"/>
          </ac:spMkLst>
        </pc:spChg>
        <pc:spChg chg="mod">
          <ac:chgData name="margarita velazquez medellin" userId="1b04ecec9052ba58" providerId="LiveId" clId="{823C221C-3003-48FC-844B-9D72A51BA283}" dt="2021-01-19T03:09:56.222" v="1409" actId="207"/>
          <ac:spMkLst>
            <pc:docMk/>
            <pc:sldMk cId="231662587" sldId="257"/>
            <ac:spMk id="48" creationId="{305C59FA-F4D7-4599-A48E-C3C24216873D}"/>
          </ac:spMkLst>
        </pc:spChg>
        <pc:grpChg chg="add mod">
          <ac:chgData name="margarita velazquez medellin" userId="1b04ecec9052ba58" providerId="LiveId" clId="{823C221C-3003-48FC-844B-9D72A51BA283}" dt="2021-01-19T03:08:49.766" v="1407" actId="1076"/>
          <ac:grpSpMkLst>
            <pc:docMk/>
            <pc:sldMk cId="231662587" sldId="257"/>
            <ac:grpSpMk id="46" creationId="{539664B2-3E4D-4FE6-927A-7CE8264866C1}"/>
          </ac:grpSpMkLst>
        </pc:grpChg>
        <pc:picChg chg="mod">
          <ac:chgData name="margarita velazquez medellin" userId="1b04ecec9052ba58" providerId="LiveId" clId="{823C221C-3003-48FC-844B-9D72A51BA283}" dt="2021-01-19T03:08:46.395" v="1406"/>
          <ac:picMkLst>
            <pc:docMk/>
            <pc:sldMk cId="231662587" sldId="257"/>
            <ac:picMk id="47" creationId="{C6A507A5-935A-467D-BB78-3AD671BEC99A}"/>
          </ac:picMkLst>
        </pc:picChg>
        <pc:cxnChg chg="mod">
          <ac:chgData name="margarita velazquez medellin" userId="1b04ecec9052ba58" providerId="LiveId" clId="{823C221C-3003-48FC-844B-9D72A51BA283}" dt="2021-01-19T03:08:46.395" v="1406"/>
          <ac:cxnSpMkLst>
            <pc:docMk/>
            <pc:sldMk cId="231662587" sldId="257"/>
            <ac:cxnSpMk id="49" creationId="{B2FBA5D0-96DB-4B54-B4FF-222C588F455C}"/>
          </ac:cxnSpMkLst>
        </pc:cxnChg>
      </pc:sldChg>
      <pc:sldChg chg="addSp delSp modSp new mod">
        <pc:chgData name="margarita velazquez medellin" userId="1b04ecec9052ba58" providerId="LiveId" clId="{823C221C-3003-48FC-844B-9D72A51BA283}" dt="2021-01-19T03:54:28.372" v="2638" actId="207"/>
        <pc:sldMkLst>
          <pc:docMk/>
          <pc:sldMk cId="4247170120" sldId="258"/>
        </pc:sldMkLst>
        <pc:spChg chg="del">
          <ac:chgData name="margarita velazquez medellin" userId="1b04ecec9052ba58" providerId="LiveId" clId="{823C221C-3003-48FC-844B-9D72A51BA283}" dt="2021-01-19T02:35:12.801" v="210" actId="931"/>
          <ac:spMkLst>
            <pc:docMk/>
            <pc:sldMk cId="4247170120" sldId="258"/>
            <ac:spMk id="2" creationId="{37931B5E-F9A4-4BEE-9112-9724097CFDBB}"/>
          </ac:spMkLst>
        </pc:spChg>
        <pc:spChg chg="del mod">
          <ac:chgData name="margarita velazquez medellin" userId="1b04ecec9052ba58" providerId="LiveId" clId="{823C221C-3003-48FC-844B-9D72A51BA283}" dt="2021-01-19T02:35:25.245" v="216" actId="931"/>
          <ac:spMkLst>
            <pc:docMk/>
            <pc:sldMk cId="4247170120" sldId="258"/>
            <ac:spMk id="3" creationId="{00693A02-0B0C-4DF3-8509-8F93F6481DC0}"/>
          </ac:spMkLst>
        </pc:spChg>
        <pc:spChg chg="del">
          <ac:chgData name="margarita velazquez medellin" userId="1b04ecec9052ba58" providerId="LiveId" clId="{823C221C-3003-48FC-844B-9D72A51BA283}" dt="2021-01-19T02:36:20.512" v="220" actId="931"/>
          <ac:spMkLst>
            <pc:docMk/>
            <pc:sldMk cId="4247170120" sldId="258"/>
            <ac:spMk id="4" creationId="{A966FA88-E045-44F3-B6F6-7A941BA84540}"/>
          </ac:spMkLst>
        </pc:spChg>
        <pc:spChg chg="del">
          <ac:chgData name="margarita velazquez medellin" userId="1b04ecec9052ba58" providerId="LiveId" clId="{823C221C-3003-48FC-844B-9D72A51BA283}" dt="2021-01-19T02:37:12.936" v="227" actId="931"/>
          <ac:spMkLst>
            <pc:docMk/>
            <pc:sldMk cId="4247170120" sldId="258"/>
            <ac:spMk id="5" creationId="{313C9E68-DE5D-48D5-825C-8648386FA60D}"/>
          </ac:spMkLst>
        </pc:spChg>
        <pc:spChg chg="del">
          <ac:chgData name="margarita velazquez medellin" userId="1b04ecec9052ba58" providerId="LiveId" clId="{823C221C-3003-48FC-844B-9D72A51BA283}" dt="2021-01-19T02:37:51.213" v="233" actId="931"/>
          <ac:spMkLst>
            <pc:docMk/>
            <pc:sldMk cId="4247170120" sldId="258"/>
            <ac:spMk id="6" creationId="{80F88164-A6E2-4F20-A456-32C0BB3B555E}"/>
          </ac:spMkLst>
        </pc:spChg>
        <pc:spChg chg="del">
          <ac:chgData name="margarita velazquez medellin" userId="1b04ecec9052ba58" providerId="LiveId" clId="{823C221C-3003-48FC-844B-9D72A51BA283}" dt="2021-01-19T02:32:33.679" v="196"/>
          <ac:spMkLst>
            <pc:docMk/>
            <pc:sldMk cId="4247170120" sldId="258"/>
            <ac:spMk id="7" creationId="{DD6B74F8-B922-43E1-8943-A4A3BB36C949}"/>
          </ac:spMkLst>
        </pc:spChg>
        <pc:spChg chg="mod">
          <ac:chgData name="margarita velazquez medellin" userId="1b04ecec9052ba58" providerId="LiveId" clId="{823C221C-3003-48FC-844B-9D72A51BA283}" dt="2021-01-19T02:41:14.986" v="420" actId="1076"/>
          <ac:spMkLst>
            <pc:docMk/>
            <pc:sldMk cId="4247170120" sldId="258"/>
            <ac:spMk id="8" creationId="{7779A8FD-541D-4336-BEFD-D729EEB4E666}"/>
          </ac:spMkLst>
        </pc:spChg>
        <pc:spChg chg="del">
          <ac:chgData name="margarita velazquez medellin" userId="1b04ecec9052ba58" providerId="LiveId" clId="{823C221C-3003-48FC-844B-9D72A51BA283}" dt="2021-01-19T02:40:57.074" v="416" actId="478"/>
          <ac:spMkLst>
            <pc:docMk/>
            <pc:sldMk cId="4247170120" sldId="258"/>
            <ac:spMk id="9" creationId="{5F78959E-FA47-4ACC-BE59-3EF330E4F083}"/>
          </ac:spMkLst>
        </pc:spChg>
        <pc:spChg chg="mod">
          <ac:chgData name="margarita velazquez medellin" userId="1b04ecec9052ba58" providerId="LiveId" clId="{823C221C-3003-48FC-844B-9D72A51BA283}" dt="2021-01-19T02:47:02.468" v="746" actId="207"/>
          <ac:spMkLst>
            <pc:docMk/>
            <pc:sldMk cId="4247170120" sldId="258"/>
            <ac:spMk id="10" creationId="{6B8D51B9-C18A-4A12-B6A3-CF660720EFBD}"/>
          </ac:spMkLst>
        </pc:spChg>
        <pc:spChg chg="mod">
          <ac:chgData name="margarita velazquez medellin" userId="1b04ecec9052ba58" providerId="LiveId" clId="{823C221C-3003-48FC-844B-9D72A51BA283}" dt="2021-01-19T02:47:35.668" v="808" actId="122"/>
          <ac:spMkLst>
            <pc:docMk/>
            <pc:sldMk cId="4247170120" sldId="258"/>
            <ac:spMk id="11" creationId="{77167352-864E-45B4-89E3-F0FDFBA1F486}"/>
          </ac:spMkLst>
        </pc:spChg>
        <pc:spChg chg="del">
          <ac:chgData name="margarita velazquez medellin" userId="1b04ecec9052ba58" providerId="LiveId" clId="{823C221C-3003-48FC-844B-9D72A51BA283}" dt="2021-01-19T02:47:38.743" v="809" actId="478"/>
          <ac:spMkLst>
            <pc:docMk/>
            <pc:sldMk cId="4247170120" sldId="258"/>
            <ac:spMk id="12" creationId="{C5A6E195-38C5-47F6-A61F-333CB5DE26CA}"/>
          </ac:spMkLst>
        </pc:spChg>
        <pc:spChg chg="mod">
          <ac:chgData name="margarita velazquez medellin" userId="1b04ecec9052ba58" providerId="LiveId" clId="{823C221C-3003-48FC-844B-9D72A51BA283}" dt="2021-01-19T03:52:49.372" v="2635" actId="207"/>
          <ac:spMkLst>
            <pc:docMk/>
            <pc:sldMk cId="4247170120" sldId="258"/>
            <ac:spMk id="13" creationId="{1E40A8A7-86F0-40F3-8ADE-21FF878C6004}"/>
          </ac:spMkLst>
        </pc:spChg>
        <pc:spChg chg="del">
          <ac:chgData name="margarita velazquez medellin" userId="1b04ecec9052ba58" providerId="LiveId" clId="{823C221C-3003-48FC-844B-9D72A51BA283}" dt="2021-01-19T02:52:48.809" v="1101" actId="478"/>
          <ac:spMkLst>
            <pc:docMk/>
            <pc:sldMk cId="4247170120" sldId="258"/>
            <ac:spMk id="14" creationId="{EB7060A9-2846-4B01-B3E5-8AAF250101EE}"/>
          </ac:spMkLst>
        </pc:spChg>
        <pc:spChg chg="mod">
          <ac:chgData name="margarita velazquez medellin" userId="1b04ecec9052ba58" providerId="LiveId" clId="{823C221C-3003-48FC-844B-9D72A51BA283}" dt="2021-01-19T03:54:28.372" v="2638" actId="207"/>
          <ac:spMkLst>
            <pc:docMk/>
            <pc:sldMk cId="4247170120" sldId="258"/>
            <ac:spMk id="15" creationId="{033A4B6F-18AA-4F2A-93E2-89F29BA1BA8A}"/>
          </ac:spMkLst>
        </pc:spChg>
        <pc:spChg chg="del">
          <ac:chgData name="margarita velazquez medellin" userId="1b04ecec9052ba58" providerId="LiveId" clId="{823C221C-3003-48FC-844B-9D72A51BA283}" dt="2021-01-19T02:51:40.900" v="1098" actId="478"/>
          <ac:spMkLst>
            <pc:docMk/>
            <pc:sldMk cId="4247170120" sldId="258"/>
            <ac:spMk id="16" creationId="{94B84D84-A249-494B-962B-1508CF2B8A87}"/>
          </ac:spMkLst>
        </pc:spChg>
        <pc:spChg chg="del mod">
          <ac:chgData name="margarita velazquez medellin" userId="1b04ecec9052ba58" providerId="LiveId" clId="{823C221C-3003-48FC-844B-9D72A51BA283}" dt="2021-01-19T02:56:47.286" v="1201" actId="478"/>
          <ac:spMkLst>
            <pc:docMk/>
            <pc:sldMk cId="4247170120" sldId="258"/>
            <ac:spMk id="17" creationId="{F6A8CF83-1CA7-4C0C-A793-7FFFC356F07E}"/>
          </ac:spMkLst>
        </pc:spChg>
        <pc:spChg chg="mod">
          <ac:chgData name="margarita velazquez medellin" userId="1b04ecec9052ba58" providerId="LiveId" clId="{823C221C-3003-48FC-844B-9D72A51BA283}" dt="2021-01-19T02:39:18.151" v="295" actId="14100"/>
          <ac:spMkLst>
            <pc:docMk/>
            <pc:sldMk cId="4247170120" sldId="258"/>
            <ac:spMk id="18" creationId="{5B9FBD16-112E-43FA-9C45-692752676DD3}"/>
          </ac:spMkLst>
        </pc:spChg>
        <pc:spChg chg="mod">
          <ac:chgData name="margarita velazquez medellin" userId="1b04ecec9052ba58" providerId="LiveId" clId="{823C221C-3003-48FC-844B-9D72A51BA283}" dt="2021-01-19T03:52:18.428" v="2632" actId="207"/>
          <ac:spMkLst>
            <pc:docMk/>
            <pc:sldMk cId="4247170120" sldId="258"/>
            <ac:spMk id="19" creationId="{38A5C4FB-AF93-4DA1-A8DE-3EBD02CDC23C}"/>
          </ac:spMkLst>
        </pc:spChg>
        <pc:spChg chg="mod">
          <ac:chgData name="margarita velazquez medellin" userId="1b04ecec9052ba58" providerId="LiveId" clId="{823C221C-3003-48FC-844B-9D72A51BA283}" dt="2021-01-19T02:41:58.752" v="443" actId="14100"/>
          <ac:spMkLst>
            <pc:docMk/>
            <pc:sldMk cId="4247170120" sldId="258"/>
            <ac:spMk id="20" creationId="{2AB77350-3991-423B-9A80-C81EE6C25C54}"/>
          </ac:spMkLst>
        </pc:spChg>
        <pc:spChg chg="mod">
          <ac:chgData name="margarita velazquez medellin" userId="1b04ecec9052ba58" providerId="LiveId" clId="{823C221C-3003-48FC-844B-9D72A51BA283}" dt="2021-01-19T03:54:17.627" v="2637" actId="207"/>
          <ac:spMkLst>
            <pc:docMk/>
            <pc:sldMk cId="4247170120" sldId="258"/>
            <ac:spMk id="21" creationId="{E4A0865E-06C0-4E5C-9F1F-2131C051F63A}"/>
          </ac:spMkLst>
        </pc:spChg>
        <pc:spChg chg="mod">
          <ac:chgData name="margarita velazquez medellin" userId="1b04ecec9052ba58" providerId="LiveId" clId="{823C221C-3003-48FC-844B-9D72A51BA283}" dt="2021-01-19T02:46:17.577" v="718" actId="207"/>
          <ac:spMkLst>
            <pc:docMk/>
            <pc:sldMk cId="4247170120" sldId="258"/>
            <ac:spMk id="22" creationId="{1614D809-9A73-4230-A7AE-43C0F12DEF1E}"/>
          </ac:spMkLst>
        </pc:spChg>
        <pc:spChg chg="del">
          <ac:chgData name="margarita velazquez medellin" userId="1b04ecec9052ba58" providerId="LiveId" clId="{823C221C-3003-48FC-844B-9D72A51BA283}" dt="2021-01-19T02:44:43.674" v="649" actId="478"/>
          <ac:spMkLst>
            <pc:docMk/>
            <pc:sldMk cId="4247170120" sldId="258"/>
            <ac:spMk id="23" creationId="{9600C04C-5505-48E2-92DC-CD71EE6C7CEE}"/>
          </ac:spMkLst>
        </pc:spChg>
        <pc:spChg chg="del">
          <ac:chgData name="margarita velazquez medellin" userId="1b04ecec9052ba58" providerId="LiveId" clId="{823C221C-3003-48FC-844B-9D72A51BA283}" dt="2021-01-19T02:45:26.866" v="710" actId="478"/>
          <ac:spMkLst>
            <pc:docMk/>
            <pc:sldMk cId="4247170120" sldId="258"/>
            <ac:spMk id="24" creationId="{40839B0A-7DB2-47F1-AB58-58D7C4744726}"/>
          </ac:spMkLst>
        </pc:spChg>
        <pc:spChg chg="del">
          <ac:chgData name="margarita velazquez medellin" userId="1b04ecec9052ba58" providerId="LiveId" clId="{823C221C-3003-48FC-844B-9D72A51BA283}" dt="2021-01-19T02:45:29.051" v="711" actId="478"/>
          <ac:spMkLst>
            <pc:docMk/>
            <pc:sldMk cId="4247170120" sldId="258"/>
            <ac:spMk id="25" creationId="{75CCDBA0-DADE-4C28-A50E-24B3B3076172}"/>
          </ac:spMkLst>
        </pc:spChg>
        <pc:spChg chg="mod">
          <ac:chgData name="margarita velazquez medellin" userId="1b04ecec9052ba58" providerId="LiveId" clId="{823C221C-3003-48FC-844B-9D72A51BA283}" dt="2021-01-19T02:50:07.010" v="969" actId="207"/>
          <ac:spMkLst>
            <pc:docMk/>
            <pc:sldMk cId="4247170120" sldId="258"/>
            <ac:spMk id="26" creationId="{42BCF1BA-22AB-4FE8-993F-22983F342EF2}"/>
          </ac:spMkLst>
        </pc:spChg>
        <pc:spChg chg="mod">
          <ac:chgData name="margarita velazquez medellin" userId="1b04ecec9052ba58" providerId="LiveId" clId="{823C221C-3003-48FC-844B-9D72A51BA283}" dt="2021-01-19T03:52:34.970" v="2633" actId="207"/>
          <ac:spMkLst>
            <pc:docMk/>
            <pc:sldMk cId="4247170120" sldId="258"/>
            <ac:spMk id="27" creationId="{2CDBCA39-9620-43A2-BAFF-BDCA0D08B837}"/>
          </ac:spMkLst>
        </pc:spChg>
        <pc:spChg chg="del">
          <ac:chgData name="margarita velazquez medellin" userId="1b04ecec9052ba58" providerId="LiveId" clId="{823C221C-3003-48FC-844B-9D72A51BA283}" dt="2021-01-19T02:33:00.831" v="205" actId="478"/>
          <ac:spMkLst>
            <pc:docMk/>
            <pc:sldMk cId="4247170120" sldId="258"/>
            <ac:spMk id="28" creationId="{7E0F8336-C52C-4FE7-9DF0-87D20CA950BA}"/>
          </ac:spMkLst>
        </pc:spChg>
        <pc:spChg chg="del">
          <ac:chgData name="margarita velazquez medellin" userId="1b04ecec9052ba58" providerId="LiveId" clId="{823C221C-3003-48FC-844B-9D72A51BA283}" dt="2021-01-19T02:32:37.438" v="197" actId="478"/>
          <ac:spMkLst>
            <pc:docMk/>
            <pc:sldMk cId="4247170120" sldId="258"/>
            <ac:spMk id="29" creationId="{BB29ACD8-61CA-498C-8CE4-2D8E81E00579}"/>
          </ac:spMkLst>
        </pc:spChg>
        <pc:spChg chg="del">
          <ac:chgData name="margarita velazquez medellin" userId="1b04ecec9052ba58" providerId="LiveId" clId="{823C221C-3003-48FC-844B-9D72A51BA283}" dt="2021-01-19T02:32:40.383" v="198" actId="478"/>
          <ac:spMkLst>
            <pc:docMk/>
            <pc:sldMk cId="4247170120" sldId="258"/>
            <ac:spMk id="30" creationId="{B3433E8C-95EA-45EB-9FF4-B82357CADBB1}"/>
          </ac:spMkLst>
        </pc:spChg>
        <pc:spChg chg="del">
          <ac:chgData name="margarita velazquez medellin" userId="1b04ecec9052ba58" providerId="LiveId" clId="{823C221C-3003-48FC-844B-9D72A51BA283}" dt="2021-01-19T02:32:48.782" v="201" actId="478"/>
          <ac:spMkLst>
            <pc:docMk/>
            <pc:sldMk cId="4247170120" sldId="258"/>
            <ac:spMk id="31" creationId="{1A257547-2FAE-40D6-A14C-47AB91D3F86B}"/>
          </ac:spMkLst>
        </pc:spChg>
        <pc:spChg chg="del">
          <ac:chgData name="margarita velazquez medellin" userId="1b04ecec9052ba58" providerId="LiveId" clId="{823C221C-3003-48FC-844B-9D72A51BA283}" dt="2021-01-19T02:32:51.435" v="202" actId="478"/>
          <ac:spMkLst>
            <pc:docMk/>
            <pc:sldMk cId="4247170120" sldId="258"/>
            <ac:spMk id="32" creationId="{91CBF42E-0A99-4FAD-B2EC-8E625DED583C}"/>
          </ac:spMkLst>
        </pc:spChg>
        <pc:spChg chg="del">
          <ac:chgData name="margarita velazquez medellin" userId="1b04ecec9052ba58" providerId="LiveId" clId="{823C221C-3003-48FC-844B-9D72A51BA283}" dt="2021-01-19T02:32:58.225" v="204" actId="478"/>
          <ac:spMkLst>
            <pc:docMk/>
            <pc:sldMk cId="4247170120" sldId="258"/>
            <ac:spMk id="33" creationId="{8FA4BB3E-C3F7-4756-ABBF-7C61FCC23533}"/>
          </ac:spMkLst>
        </pc:spChg>
        <pc:spChg chg="del">
          <ac:chgData name="margarita velazquez medellin" userId="1b04ecec9052ba58" providerId="LiveId" clId="{823C221C-3003-48FC-844B-9D72A51BA283}" dt="2021-01-19T02:32:42.898" v="199" actId="478"/>
          <ac:spMkLst>
            <pc:docMk/>
            <pc:sldMk cId="4247170120" sldId="258"/>
            <ac:spMk id="34" creationId="{10AE0C96-4558-4864-88CB-BA69D6CB2273}"/>
          </ac:spMkLst>
        </pc:spChg>
        <pc:spChg chg="del">
          <ac:chgData name="margarita velazquez medellin" userId="1b04ecec9052ba58" providerId="LiveId" clId="{823C221C-3003-48FC-844B-9D72A51BA283}" dt="2021-01-19T02:32:45.923" v="200" actId="478"/>
          <ac:spMkLst>
            <pc:docMk/>
            <pc:sldMk cId="4247170120" sldId="258"/>
            <ac:spMk id="35" creationId="{49BF941E-08F8-446B-9360-577F134F32B6}"/>
          </ac:spMkLst>
        </pc:spChg>
        <pc:spChg chg="del">
          <ac:chgData name="margarita velazquez medellin" userId="1b04ecec9052ba58" providerId="LiveId" clId="{823C221C-3003-48FC-844B-9D72A51BA283}" dt="2021-01-19T02:32:54.109" v="203" actId="478"/>
          <ac:spMkLst>
            <pc:docMk/>
            <pc:sldMk cId="4247170120" sldId="258"/>
            <ac:spMk id="36" creationId="{B0ACDC21-C471-405B-A7D2-11C4AC5D0920}"/>
          </ac:spMkLst>
        </pc:spChg>
        <pc:spChg chg="del">
          <ac:chgData name="margarita velazquez medellin" userId="1b04ecec9052ba58" providerId="LiveId" clId="{823C221C-3003-48FC-844B-9D72A51BA283}" dt="2021-01-19T02:33:08.664" v="207" actId="478"/>
          <ac:spMkLst>
            <pc:docMk/>
            <pc:sldMk cId="4247170120" sldId="258"/>
            <ac:spMk id="37" creationId="{8DDE5D69-1BF1-4D0B-81BC-8E6251A36236}"/>
          </ac:spMkLst>
        </pc:spChg>
        <pc:spChg chg="del">
          <ac:chgData name="margarita velazquez medellin" userId="1b04ecec9052ba58" providerId="LiveId" clId="{823C221C-3003-48FC-844B-9D72A51BA283}" dt="2021-01-19T02:33:04.658" v="206" actId="478"/>
          <ac:spMkLst>
            <pc:docMk/>
            <pc:sldMk cId="4247170120" sldId="258"/>
            <ac:spMk id="38" creationId="{E0B96314-E2F1-4A10-96A5-9045BF7E7F6F}"/>
          </ac:spMkLst>
        </pc:spChg>
        <pc:spChg chg="del">
          <ac:chgData name="margarita velazquez medellin" userId="1b04ecec9052ba58" providerId="LiveId" clId="{823C221C-3003-48FC-844B-9D72A51BA283}" dt="2021-01-19T02:36:14.381" v="219" actId="931"/>
          <ac:spMkLst>
            <pc:docMk/>
            <pc:sldMk cId="4247170120" sldId="258"/>
            <ac:spMk id="39" creationId="{8D956004-31F6-4567-8F28-6394DE8C429E}"/>
          </ac:spMkLst>
        </pc:spChg>
        <pc:spChg chg="del mod">
          <ac:chgData name="margarita velazquez medellin" userId="1b04ecec9052ba58" providerId="LiveId" clId="{823C221C-3003-48FC-844B-9D72A51BA283}" dt="2021-01-19T02:36:28.250" v="225" actId="931"/>
          <ac:spMkLst>
            <pc:docMk/>
            <pc:sldMk cId="4247170120" sldId="258"/>
            <ac:spMk id="40" creationId="{512297AF-8961-4841-AF67-A245B82F33C4}"/>
          </ac:spMkLst>
        </pc:spChg>
        <pc:spChg chg="del mod">
          <ac:chgData name="margarita velazquez medellin" userId="1b04ecec9052ba58" providerId="LiveId" clId="{823C221C-3003-48FC-844B-9D72A51BA283}" dt="2021-01-19T02:37:19.014" v="230" actId="931"/>
          <ac:spMkLst>
            <pc:docMk/>
            <pc:sldMk cId="4247170120" sldId="258"/>
            <ac:spMk id="41" creationId="{80272999-62C2-43BC-AF7F-E8D307E22B56}"/>
          </ac:spMkLst>
        </pc:spChg>
        <pc:spChg chg="del mod">
          <ac:chgData name="margarita velazquez medellin" userId="1b04ecec9052ba58" providerId="LiveId" clId="{823C221C-3003-48FC-844B-9D72A51BA283}" dt="2021-01-19T02:38:00.346" v="236" actId="931"/>
          <ac:spMkLst>
            <pc:docMk/>
            <pc:sldMk cId="4247170120" sldId="258"/>
            <ac:spMk id="42" creationId="{B5A36E88-94EC-4EE3-BF8F-D501878231B8}"/>
          </ac:spMkLst>
        </pc:spChg>
        <pc:spChg chg="del">
          <ac:chgData name="margarita velazquez medellin" userId="1b04ecec9052ba58" providerId="LiveId" clId="{823C221C-3003-48FC-844B-9D72A51BA283}" dt="2021-01-19T02:35:18.794" v="211" actId="931"/>
          <ac:spMkLst>
            <pc:docMk/>
            <pc:sldMk cId="4247170120" sldId="258"/>
            <ac:spMk id="43" creationId="{747C6CA4-0744-46E0-9ADB-D3844DA511D7}"/>
          </ac:spMkLst>
        </pc:spChg>
        <pc:spChg chg="add mod">
          <ac:chgData name="margarita velazquez medellin" userId="1b04ecec9052ba58" providerId="LiveId" clId="{823C221C-3003-48FC-844B-9D72A51BA283}" dt="2021-01-19T02:32:33.679" v="196"/>
          <ac:spMkLst>
            <pc:docMk/>
            <pc:sldMk cId="4247170120" sldId="258"/>
            <ac:spMk id="44" creationId="{5E0E8386-1457-436B-B066-EADBABC5305F}"/>
          </ac:spMkLst>
        </pc:spChg>
        <pc:spChg chg="add del mod">
          <ac:chgData name="margarita velazquez medellin" userId="1b04ecec9052ba58" providerId="LiveId" clId="{823C221C-3003-48FC-844B-9D72A51BA283}" dt="2021-01-19T02:56:49.669" v="1202" actId="478"/>
          <ac:spMkLst>
            <pc:docMk/>
            <pc:sldMk cId="4247170120" sldId="258"/>
            <ac:spMk id="66" creationId="{08B10441-F89F-493A-B492-20C88E986BF9}"/>
          </ac:spMkLst>
        </pc:spChg>
        <pc:spChg chg="add mod">
          <ac:chgData name="margarita velazquez medellin" userId="1b04ecec9052ba58" providerId="LiveId" clId="{823C221C-3003-48FC-844B-9D72A51BA283}" dt="2021-01-19T02:58:22.383" v="1312" actId="1076"/>
          <ac:spMkLst>
            <pc:docMk/>
            <pc:sldMk cId="4247170120" sldId="258"/>
            <ac:spMk id="67" creationId="{87475B46-EAB6-4B10-B57A-4A16B1E24027}"/>
          </ac:spMkLst>
        </pc:spChg>
        <pc:picChg chg="add mod">
          <ac:chgData name="margarita velazquez medellin" userId="1b04ecec9052ba58" providerId="LiveId" clId="{823C221C-3003-48FC-844B-9D72A51BA283}" dt="2021-01-19T02:35:19.197" v="212" actId="27614"/>
          <ac:picMkLst>
            <pc:docMk/>
            <pc:sldMk cId="4247170120" sldId="258"/>
            <ac:picMk id="46" creationId="{984431F8-0543-4869-8A36-49A5563FA812}"/>
          </ac:picMkLst>
        </pc:picChg>
        <pc:picChg chg="add mod">
          <ac:chgData name="margarita velazquez medellin" userId="1b04ecec9052ba58" providerId="LiveId" clId="{823C221C-3003-48FC-844B-9D72A51BA283}" dt="2021-01-19T02:35:24.367" v="214" actId="27614"/>
          <ac:picMkLst>
            <pc:docMk/>
            <pc:sldMk cId="4247170120" sldId="258"/>
            <ac:picMk id="48" creationId="{5AC4D2A4-E22E-4823-AECF-D50EB220D9E4}"/>
          </ac:picMkLst>
        </pc:picChg>
        <pc:picChg chg="add mod">
          <ac:chgData name="margarita velazquez medellin" userId="1b04ecec9052ba58" providerId="LiveId" clId="{823C221C-3003-48FC-844B-9D72A51BA283}" dt="2021-01-19T02:35:27.330" v="218" actId="962"/>
          <ac:picMkLst>
            <pc:docMk/>
            <pc:sldMk cId="4247170120" sldId="258"/>
            <ac:picMk id="50" creationId="{E0DF3072-947F-4390-A40B-5C6DD9B1AEA8}"/>
          </ac:picMkLst>
        </pc:picChg>
        <pc:picChg chg="add mod">
          <ac:chgData name="margarita velazquez medellin" userId="1b04ecec9052ba58" providerId="LiveId" clId="{823C221C-3003-48FC-844B-9D72A51BA283}" dt="2021-01-19T02:36:20.512" v="221" actId="27614"/>
          <ac:picMkLst>
            <pc:docMk/>
            <pc:sldMk cId="4247170120" sldId="258"/>
            <ac:picMk id="52" creationId="{1FD0B0E1-47EE-43F7-BFBF-44DA9FE94929}"/>
          </ac:picMkLst>
        </pc:picChg>
        <pc:picChg chg="add mod">
          <ac:chgData name="margarita velazquez medellin" userId="1b04ecec9052ba58" providerId="LiveId" clId="{823C221C-3003-48FC-844B-9D72A51BA283}" dt="2021-01-19T02:36:25.768" v="223" actId="27614"/>
          <ac:picMkLst>
            <pc:docMk/>
            <pc:sldMk cId="4247170120" sldId="258"/>
            <ac:picMk id="54" creationId="{4F2570A2-EFA7-4861-82CA-6BAF5BD0664E}"/>
          </ac:picMkLst>
        </pc:picChg>
        <pc:picChg chg="add mod">
          <ac:chgData name="margarita velazquez medellin" userId="1b04ecec9052ba58" providerId="LiveId" clId="{823C221C-3003-48FC-844B-9D72A51BA283}" dt="2021-01-19T02:36:30.145" v="226" actId="27614"/>
          <ac:picMkLst>
            <pc:docMk/>
            <pc:sldMk cId="4247170120" sldId="258"/>
            <ac:picMk id="56" creationId="{AE127D2B-265D-49EA-8E52-D1769BBCDE6D}"/>
          </ac:picMkLst>
        </pc:picChg>
        <pc:picChg chg="add mod">
          <ac:chgData name="margarita velazquez medellin" userId="1b04ecec9052ba58" providerId="LiveId" clId="{823C221C-3003-48FC-844B-9D72A51BA283}" dt="2021-01-19T02:37:18.108" v="228" actId="27614"/>
          <ac:picMkLst>
            <pc:docMk/>
            <pc:sldMk cId="4247170120" sldId="258"/>
            <ac:picMk id="58" creationId="{6A5D2F98-33E4-439F-A28B-CAF2DBC13E7A}"/>
          </ac:picMkLst>
        </pc:picChg>
        <pc:picChg chg="add mod">
          <ac:chgData name="margarita velazquez medellin" userId="1b04ecec9052ba58" providerId="LiveId" clId="{823C221C-3003-48FC-844B-9D72A51BA283}" dt="2021-01-19T02:37:21.514" v="232" actId="962"/>
          <ac:picMkLst>
            <pc:docMk/>
            <pc:sldMk cId="4247170120" sldId="258"/>
            <ac:picMk id="60" creationId="{91C1C0F0-B37D-4475-B265-CAC40F4BDE3A}"/>
          </ac:picMkLst>
        </pc:picChg>
        <pc:picChg chg="add mod">
          <ac:chgData name="margarita velazquez medellin" userId="1b04ecec9052ba58" providerId="LiveId" clId="{823C221C-3003-48FC-844B-9D72A51BA283}" dt="2021-01-19T02:37:56.520" v="234" actId="27614"/>
          <ac:picMkLst>
            <pc:docMk/>
            <pc:sldMk cId="4247170120" sldId="258"/>
            <ac:picMk id="62" creationId="{AFCC7A39-43AB-49FD-A479-D054859F7004}"/>
          </ac:picMkLst>
        </pc:picChg>
        <pc:picChg chg="add mod">
          <ac:chgData name="margarita velazquez medellin" userId="1b04ecec9052ba58" providerId="LiveId" clId="{823C221C-3003-48FC-844B-9D72A51BA283}" dt="2021-01-19T02:38:03.250" v="237" actId="27614"/>
          <ac:picMkLst>
            <pc:docMk/>
            <pc:sldMk cId="4247170120" sldId="258"/>
            <ac:picMk id="64" creationId="{566C1FDF-2542-481F-B8B7-A59BFAFAB0FA}"/>
          </ac:picMkLst>
        </pc:picChg>
      </pc:sldChg>
      <pc:sldChg chg="addSp delSp modSp new mod ord">
        <pc:chgData name="margarita velazquez medellin" userId="1b04ecec9052ba58" providerId="LiveId" clId="{823C221C-3003-48FC-844B-9D72A51BA283}" dt="2021-01-19T03:30:39.545" v="2063" actId="1076"/>
        <pc:sldMkLst>
          <pc:docMk/>
          <pc:sldMk cId="1797597673" sldId="259"/>
        </pc:sldMkLst>
        <pc:spChg chg="del">
          <ac:chgData name="margarita velazquez medellin" userId="1b04ecec9052ba58" providerId="LiveId" clId="{823C221C-3003-48FC-844B-9D72A51BA283}" dt="2021-01-19T02:58:44.386" v="1317" actId="478"/>
          <ac:spMkLst>
            <pc:docMk/>
            <pc:sldMk cId="1797597673" sldId="259"/>
            <ac:spMk id="2" creationId="{8F1CC9A6-C95B-4C83-B774-7325A6E6E812}"/>
          </ac:spMkLst>
        </pc:spChg>
        <pc:spChg chg="del">
          <ac:chgData name="margarita velazquez medellin" userId="1b04ecec9052ba58" providerId="LiveId" clId="{823C221C-3003-48FC-844B-9D72A51BA283}" dt="2021-01-19T02:59:50.621" v="1338" actId="478"/>
          <ac:spMkLst>
            <pc:docMk/>
            <pc:sldMk cId="1797597673" sldId="259"/>
            <ac:spMk id="3" creationId="{105989E5-454E-490E-A0A5-B0A33BC19906}"/>
          </ac:spMkLst>
        </pc:spChg>
        <pc:spChg chg="del">
          <ac:chgData name="margarita velazquez medellin" userId="1b04ecec9052ba58" providerId="LiveId" clId="{823C221C-3003-48FC-844B-9D72A51BA283}" dt="2021-01-19T02:59:54.290" v="1340" actId="478"/>
          <ac:spMkLst>
            <pc:docMk/>
            <pc:sldMk cId="1797597673" sldId="259"/>
            <ac:spMk id="4" creationId="{9D0882D9-1EE8-4923-B67E-161E7CDDD30F}"/>
          </ac:spMkLst>
        </pc:spChg>
        <pc:spChg chg="del">
          <ac:chgData name="margarita velazquez medellin" userId="1b04ecec9052ba58" providerId="LiveId" clId="{823C221C-3003-48FC-844B-9D72A51BA283}" dt="2021-01-19T03:00:02.846" v="1342" actId="478"/>
          <ac:spMkLst>
            <pc:docMk/>
            <pc:sldMk cId="1797597673" sldId="259"/>
            <ac:spMk id="5" creationId="{B4EAB19C-45A2-4825-A3DD-EA0F0FAF3229}"/>
          </ac:spMkLst>
        </pc:spChg>
        <pc:spChg chg="del">
          <ac:chgData name="margarita velazquez medellin" userId="1b04ecec9052ba58" providerId="LiveId" clId="{823C221C-3003-48FC-844B-9D72A51BA283}" dt="2021-01-19T03:00:26.411" v="1350" actId="478"/>
          <ac:spMkLst>
            <pc:docMk/>
            <pc:sldMk cId="1797597673" sldId="259"/>
            <ac:spMk id="6" creationId="{8AA71D8B-2D2C-4F82-9D45-08F08D2EE7E2}"/>
          </ac:spMkLst>
        </pc:spChg>
        <pc:spChg chg="del">
          <ac:chgData name="margarita velazquez medellin" userId="1b04ecec9052ba58" providerId="LiveId" clId="{823C221C-3003-48FC-844B-9D72A51BA283}" dt="2021-01-19T02:58:41.399" v="1316" actId="478"/>
          <ac:spMkLst>
            <pc:docMk/>
            <pc:sldMk cId="1797597673" sldId="259"/>
            <ac:spMk id="7" creationId="{BCABF963-4E8E-4465-9D55-0DE7F2FB52B6}"/>
          </ac:spMkLst>
        </pc:spChg>
        <pc:spChg chg="del">
          <ac:chgData name="margarita velazquez medellin" userId="1b04ecec9052ba58" providerId="LiveId" clId="{823C221C-3003-48FC-844B-9D72A51BA283}" dt="2021-01-19T02:59:27.491" v="1329" actId="478"/>
          <ac:spMkLst>
            <pc:docMk/>
            <pc:sldMk cId="1797597673" sldId="259"/>
            <ac:spMk id="8" creationId="{130CD4EC-0066-4CDF-A0A6-A5C74B49C511}"/>
          </ac:spMkLst>
        </pc:spChg>
        <pc:spChg chg="del">
          <ac:chgData name="margarita velazquez medellin" userId="1b04ecec9052ba58" providerId="LiveId" clId="{823C221C-3003-48FC-844B-9D72A51BA283}" dt="2021-01-19T02:59:29.693" v="1330" actId="478"/>
          <ac:spMkLst>
            <pc:docMk/>
            <pc:sldMk cId="1797597673" sldId="259"/>
            <ac:spMk id="9" creationId="{F935F4F5-F22D-411D-93D7-595AF93BDF95}"/>
          </ac:spMkLst>
        </pc:spChg>
        <pc:spChg chg="del">
          <ac:chgData name="margarita velazquez medellin" userId="1b04ecec9052ba58" providerId="LiveId" clId="{823C221C-3003-48FC-844B-9D72A51BA283}" dt="2021-01-19T02:59:34.070" v="1332" actId="478"/>
          <ac:spMkLst>
            <pc:docMk/>
            <pc:sldMk cId="1797597673" sldId="259"/>
            <ac:spMk id="10" creationId="{BA3414B6-12C7-4FD4-B03F-8590716475F9}"/>
          </ac:spMkLst>
        </pc:spChg>
        <pc:spChg chg="del">
          <ac:chgData name="margarita velazquez medellin" userId="1b04ecec9052ba58" providerId="LiveId" clId="{823C221C-3003-48FC-844B-9D72A51BA283}" dt="2021-01-19T02:59:38.789" v="1333" actId="478"/>
          <ac:spMkLst>
            <pc:docMk/>
            <pc:sldMk cId="1797597673" sldId="259"/>
            <ac:spMk id="11" creationId="{DAE590DE-8345-4132-BFF2-3724F6D2016F}"/>
          </ac:spMkLst>
        </pc:spChg>
        <pc:spChg chg="del">
          <ac:chgData name="margarita velazquez medellin" userId="1b04ecec9052ba58" providerId="LiveId" clId="{823C221C-3003-48FC-844B-9D72A51BA283}" dt="2021-01-19T02:59:42.988" v="1335" actId="478"/>
          <ac:spMkLst>
            <pc:docMk/>
            <pc:sldMk cId="1797597673" sldId="259"/>
            <ac:spMk id="12" creationId="{9CA6CCAE-8C16-4B02-96C4-AFF31B471FB1}"/>
          </ac:spMkLst>
        </pc:spChg>
        <pc:spChg chg="del">
          <ac:chgData name="margarita velazquez medellin" userId="1b04ecec9052ba58" providerId="LiveId" clId="{823C221C-3003-48FC-844B-9D72A51BA283}" dt="2021-01-19T02:59:45.720" v="1336" actId="478"/>
          <ac:spMkLst>
            <pc:docMk/>
            <pc:sldMk cId="1797597673" sldId="259"/>
            <ac:spMk id="13" creationId="{68C9AD92-E526-4F22-9B0D-B9A73AB2F1AE}"/>
          </ac:spMkLst>
        </pc:spChg>
        <pc:spChg chg="del">
          <ac:chgData name="margarita velazquez medellin" userId="1b04ecec9052ba58" providerId="LiveId" clId="{823C221C-3003-48FC-844B-9D72A51BA283}" dt="2021-01-19T03:00:35.169" v="1353" actId="478"/>
          <ac:spMkLst>
            <pc:docMk/>
            <pc:sldMk cId="1797597673" sldId="259"/>
            <ac:spMk id="14" creationId="{C03FEC95-80C2-4083-9767-CAF7809352DB}"/>
          </ac:spMkLst>
        </pc:spChg>
        <pc:spChg chg="del">
          <ac:chgData name="margarita velazquez medellin" userId="1b04ecec9052ba58" providerId="LiveId" clId="{823C221C-3003-48FC-844B-9D72A51BA283}" dt="2021-01-19T03:00:38.212" v="1354" actId="478"/>
          <ac:spMkLst>
            <pc:docMk/>
            <pc:sldMk cId="1797597673" sldId="259"/>
            <ac:spMk id="15" creationId="{EE57827A-A8BA-44A8-8581-8CC47A4D079C}"/>
          </ac:spMkLst>
        </pc:spChg>
        <pc:spChg chg="del">
          <ac:chgData name="margarita velazquez medellin" userId="1b04ecec9052ba58" providerId="LiveId" clId="{823C221C-3003-48FC-844B-9D72A51BA283}" dt="2021-01-19T03:00:43.486" v="1356" actId="478"/>
          <ac:spMkLst>
            <pc:docMk/>
            <pc:sldMk cId="1797597673" sldId="259"/>
            <ac:spMk id="16" creationId="{5C651A1F-37A2-4E04-9A26-D81C0C380D53}"/>
          </ac:spMkLst>
        </pc:spChg>
        <pc:spChg chg="del">
          <ac:chgData name="margarita velazquez medellin" userId="1b04ecec9052ba58" providerId="LiveId" clId="{823C221C-3003-48FC-844B-9D72A51BA283}" dt="2021-01-19T03:00:45.942" v="1357" actId="478"/>
          <ac:spMkLst>
            <pc:docMk/>
            <pc:sldMk cId="1797597673" sldId="259"/>
            <ac:spMk id="17" creationId="{B7E29304-B8EC-47B3-B5B8-1DB7C5BE628C}"/>
          </ac:spMkLst>
        </pc:spChg>
        <pc:spChg chg="del">
          <ac:chgData name="margarita velazquez medellin" userId="1b04ecec9052ba58" providerId="LiveId" clId="{823C221C-3003-48FC-844B-9D72A51BA283}" dt="2021-01-19T02:58:49.732" v="1319" actId="478"/>
          <ac:spMkLst>
            <pc:docMk/>
            <pc:sldMk cId="1797597673" sldId="259"/>
            <ac:spMk id="18" creationId="{8A360C83-794E-4E1F-B0F3-A6881C09D4DD}"/>
          </ac:spMkLst>
        </pc:spChg>
        <pc:spChg chg="del">
          <ac:chgData name="margarita velazquez medellin" userId="1b04ecec9052ba58" providerId="LiveId" clId="{823C221C-3003-48FC-844B-9D72A51BA283}" dt="2021-01-19T02:58:52.569" v="1320" actId="478"/>
          <ac:spMkLst>
            <pc:docMk/>
            <pc:sldMk cId="1797597673" sldId="259"/>
            <ac:spMk id="19" creationId="{2749E46E-2F46-4950-A02B-CE44DC0849E5}"/>
          </ac:spMkLst>
        </pc:spChg>
        <pc:spChg chg="del">
          <ac:chgData name="margarita velazquez medellin" userId="1b04ecec9052ba58" providerId="LiveId" clId="{823C221C-3003-48FC-844B-9D72A51BA283}" dt="2021-01-19T02:58:59" v="1322" actId="478"/>
          <ac:spMkLst>
            <pc:docMk/>
            <pc:sldMk cId="1797597673" sldId="259"/>
            <ac:spMk id="20" creationId="{67565142-24F9-4A52-AA58-A91CF39170C9}"/>
          </ac:spMkLst>
        </pc:spChg>
        <pc:spChg chg="del">
          <ac:chgData name="margarita velazquez medellin" userId="1b04ecec9052ba58" providerId="LiveId" clId="{823C221C-3003-48FC-844B-9D72A51BA283}" dt="2021-01-19T02:59:01.735" v="1323" actId="478"/>
          <ac:spMkLst>
            <pc:docMk/>
            <pc:sldMk cId="1797597673" sldId="259"/>
            <ac:spMk id="21" creationId="{46197E2C-B195-4777-88E9-CC1B9D36AB23}"/>
          </ac:spMkLst>
        </pc:spChg>
        <pc:spChg chg="del">
          <ac:chgData name="margarita velazquez medellin" userId="1b04ecec9052ba58" providerId="LiveId" clId="{823C221C-3003-48FC-844B-9D72A51BA283}" dt="2021-01-19T02:59:15.094" v="1325" actId="478"/>
          <ac:spMkLst>
            <pc:docMk/>
            <pc:sldMk cId="1797597673" sldId="259"/>
            <ac:spMk id="22" creationId="{A7A01725-1833-4F5C-A396-2D24F73BED7A}"/>
          </ac:spMkLst>
        </pc:spChg>
        <pc:spChg chg="del">
          <ac:chgData name="margarita velazquez medellin" userId="1b04ecec9052ba58" providerId="LiveId" clId="{823C221C-3003-48FC-844B-9D72A51BA283}" dt="2021-01-19T02:59:17.613" v="1326" actId="478"/>
          <ac:spMkLst>
            <pc:docMk/>
            <pc:sldMk cId="1797597673" sldId="259"/>
            <ac:spMk id="23" creationId="{C3640830-B932-4B98-8849-AF6E31D97FA3}"/>
          </ac:spMkLst>
        </pc:spChg>
        <pc:spChg chg="del">
          <ac:chgData name="margarita velazquez medellin" userId="1b04ecec9052ba58" providerId="LiveId" clId="{823C221C-3003-48FC-844B-9D72A51BA283}" dt="2021-01-19T03:00:05.955" v="1343" actId="478"/>
          <ac:spMkLst>
            <pc:docMk/>
            <pc:sldMk cId="1797597673" sldId="259"/>
            <ac:spMk id="24" creationId="{06953E22-71DF-4A8F-8834-067EE3241687}"/>
          </ac:spMkLst>
        </pc:spChg>
        <pc:spChg chg="del">
          <ac:chgData name="margarita velazquez medellin" userId="1b04ecec9052ba58" providerId="LiveId" clId="{823C221C-3003-48FC-844B-9D72A51BA283}" dt="2021-01-19T03:00:09.519" v="1344" actId="478"/>
          <ac:spMkLst>
            <pc:docMk/>
            <pc:sldMk cId="1797597673" sldId="259"/>
            <ac:spMk id="25" creationId="{1811C18F-AAB3-4D34-9DE3-82653E9D952F}"/>
          </ac:spMkLst>
        </pc:spChg>
        <pc:spChg chg="del">
          <ac:chgData name="margarita velazquez medellin" userId="1b04ecec9052ba58" providerId="LiveId" clId="{823C221C-3003-48FC-844B-9D72A51BA283}" dt="2021-01-19T03:00:13.791" v="1346" actId="478"/>
          <ac:spMkLst>
            <pc:docMk/>
            <pc:sldMk cId="1797597673" sldId="259"/>
            <ac:spMk id="26" creationId="{EA8DDC5C-9A4B-4FB7-9C0B-A583F6AA37A3}"/>
          </ac:spMkLst>
        </pc:spChg>
        <pc:spChg chg="del">
          <ac:chgData name="margarita velazquez medellin" userId="1b04ecec9052ba58" providerId="LiveId" clId="{823C221C-3003-48FC-844B-9D72A51BA283}" dt="2021-01-19T03:00:16.256" v="1347" actId="478"/>
          <ac:spMkLst>
            <pc:docMk/>
            <pc:sldMk cId="1797597673" sldId="259"/>
            <ac:spMk id="27" creationId="{0069B710-358B-42D7-8583-065D2C52F37C}"/>
          </ac:spMkLst>
        </pc:spChg>
        <pc:spChg chg="del">
          <ac:chgData name="margarita velazquez medellin" userId="1b04ecec9052ba58" providerId="LiveId" clId="{823C221C-3003-48FC-844B-9D72A51BA283}" dt="2021-01-19T03:00:19.426" v="1348" actId="478"/>
          <ac:spMkLst>
            <pc:docMk/>
            <pc:sldMk cId="1797597673" sldId="259"/>
            <ac:spMk id="28" creationId="{3F05CCBA-8878-45C8-8A93-6B2AF29C0943}"/>
          </ac:spMkLst>
        </pc:spChg>
        <pc:spChg chg="del">
          <ac:chgData name="margarita velazquez medellin" userId="1b04ecec9052ba58" providerId="LiveId" clId="{823C221C-3003-48FC-844B-9D72A51BA283}" dt="2021-01-19T02:58:46.639" v="1318" actId="478"/>
          <ac:spMkLst>
            <pc:docMk/>
            <pc:sldMk cId="1797597673" sldId="259"/>
            <ac:spMk id="29" creationId="{38E85694-3FFD-4577-BA86-6A8EE1C5671C}"/>
          </ac:spMkLst>
        </pc:spChg>
        <pc:spChg chg="del">
          <ac:chgData name="margarita velazquez medellin" userId="1b04ecec9052ba58" providerId="LiveId" clId="{823C221C-3003-48FC-844B-9D72A51BA283}" dt="2021-01-19T02:58:55.698" v="1321" actId="478"/>
          <ac:spMkLst>
            <pc:docMk/>
            <pc:sldMk cId="1797597673" sldId="259"/>
            <ac:spMk id="30" creationId="{EDC3276E-25A8-44D9-AD49-47D7566C27D5}"/>
          </ac:spMkLst>
        </pc:spChg>
        <pc:spChg chg="del">
          <ac:chgData name="margarita velazquez medellin" userId="1b04ecec9052ba58" providerId="LiveId" clId="{823C221C-3003-48FC-844B-9D72A51BA283}" dt="2021-01-19T02:59:05.005" v="1324" actId="478"/>
          <ac:spMkLst>
            <pc:docMk/>
            <pc:sldMk cId="1797597673" sldId="259"/>
            <ac:spMk id="31" creationId="{3ADA45D8-CC97-4266-AE73-2C9437842450}"/>
          </ac:spMkLst>
        </pc:spChg>
        <pc:spChg chg="del">
          <ac:chgData name="margarita velazquez medellin" userId="1b04ecec9052ba58" providerId="LiveId" clId="{823C221C-3003-48FC-844B-9D72A51BA283}" dt="2021-01-19T02:59:21.306" v="1327" actId="478"/>
          <ac:spMkLst>
            <pc:docMk/>
            <pc:sldMk cId="1797597673" sldId="259"/>
            <ac:spMk id="32" creationId="{51EB5381-DF5A-4B0C-A391-1BDE4AD6AD2B}"/>
          </ac:spMkLst>
        </pc:spChg>
        <pc:spChg chg="del">
          <ac:chgData name="margarita velazquez medellin" userId="1b04ecec9052ba58" providerId="LiveId" clId="{823C221C-3003-48FC-844B-9D72A51BA283}" dt="2021-01-19T03:00:11.738" v="1345" actId="478"/>
          <ac:spMkLst>
            <pc:docMk/>
            <pc:sldMk cId="1797597673" sldId="259"/>
            <ac:spMk id="33" creationId="{98F775BB-14E3-441B-AA98-75E865B344D9}"/>
          </ac:spMkLst>
        </pc:spChg>
        <pc:spChg chg="del">
          <ac:chgData name="margarita velazquez medellin" userId="1b04ecec9052ba58" providerId="LiveId" clId="{823C221C-3003-48FC-844B-9D72A51BA283}" dt="2021-01-19T02:59:24.867" v="1328" actId="478"/>
          <ac:spMkLst>
            <pc:docMk/>
            <pc:sldMk cId="1797597673" sldId="259"/>
            <ac:spMk id="34" creationId="{97D07FE8-7F65-4C15-AC5F-51E2335B3D40}"/>
          </ac:spMkLst>
        </pc:spChg>
        <pc:spChg chg="del">
          <ac:chgData name="margarita velazquez medellin" userId="1b04ecec9052ba58" providerId="LiveId" clId="{823C221C-3003-48FC-844B-9D72A51BA283}" dt="2021-01-19T02:59:31.991" v="1331" actId="478"/>
          <ac:spMkLst>
            <pc:docMk/>
            <pc:sldMk cId="1797597673" sldId="259"/>
            <ac:spMk id="35" creationId="{AE195866-D33B-4583-AAB0-E445D18C1247}"/>
          </ac:spMkLst>
        </pc:spChg>
        <pc:spChg chg="del">
          <ac:chgData name="margarita velazquez medellin" userId="1b04ecec9052ba58" providerId="LiveId" clId="{823C221C-3003-48FC-844B-9D72A51BA283}" dt="2021-01-19T02:59:40.805" v="1334" actId="478"/>
          <ac:spMkLst>
            <pc:docMk/>
            <pc:sldMk cId="1797597673" sldId="259"/>
            <ac:spMk id="36" creationId="{0E7354CC-6308-42CD-AD48-E9BE33900855}"/>
          </ac:spMkLst>
        </pc:spChg>
        <pc:spChg chg="del">
          <ac:chgData name="margarita velazquez medellin" userId="1b04ecec9052ba58" providerId="LiveId" clId="{823C221C-3003-48FC-844B-9D72A51BA283}" dt="2021-01-19T03:00:31.737" v="1352" actId="478"/>
          <ac:spMkLst>
            <pc:docMk/>
            <pc:sldMk cId="1797597673" sldId="259"/>
            <ac:spMk id="37" creationId="{BDCA48F4-B5F1-4A6F-BDBE-F0AF0EF5232B}"/>
          </ac:spMkLst>
        </pc:spChg>
        <pc:spChg chg="del">
          <ac:chgData name="margarita velazquez medellin" userId="1b04ecec9052ba58" providerId="LiveId" clId="{823C221C-3003-48FC-844B-9D72A51BA283}" dt="2021-01-19T03:00:40.461" v="1355" actId="478"/>
          <ac:spMkLst>
            <pc:docMk/>
            <pc:sldMk cId="1797597673" sldId="259"/>
            <ac:spMk id="38" creationId="{2CD74E3B-5ED0-4197-9D96-62749AB69DF4}"/>
          </ac:spMkLst>
        </pc:spChg>
        <pc:spChg chg="del">
          <ac:chgData name="margarita velazquez medellin" userId="1b04ecec9052ba58" providerId="LiveId" clId="{823C221C-3003-48FC-844B-9D72A51BA283}" dt="2021-01-19T02:59:52.529" v="1339" actId="478"/>
          <ac:spMkLst>
            <pc:docMk/>
            <pc:sldMk cId="1797597673" sldId="259"/>
            <ac:spMk id="39" creationId="{EDA1BE98-9E08-4092-828F-AA4922E96A0E}"/>
          </ac:spMkLst>
        </pc:spChg>
        <pc:spChg chg="del">
          <ac:chgData name="margarita velazquez medellin" userId="1b04ecec9052ba58" providerId="LiveId" clId="{823C221C-3003-48FC-844B-9D72A51BA283}" dt="2021-01-19T02:59:56.227" v="1341" actId="478"/>
          <ac:spMkLst>
            <pc:docMk/>
            <pc:sldMk cId="1797597673" sldId="259"/>
            <ac:spMk id="40" creationId="{D3E6E685-18C8-465B-AEDA-57717E7EFBA2}"/>
          </ac:spMkLst>
        </pc:spChg>
        <pc:spChg chg="del">
          <ac:chgData name="margarita velazquez medellin" userId="1b04ecec9052ba58" providerId="LiveId" clId="{823C221C-3003-48FC-844B-9D72A51BA283}" dt="2021-01-19T03:00:28.862" v="1351" actId="478"/>
          <ac:spMkLst>
            <pc:docMk/>
            <pc:sldMk cId="1797597673" sldId="259"/>
            <ac:spMk id="41" creationId="{94A1BE7E-D1E4-423C-9BDE-D01281A346C5}"/>
          </ac:spMkLst>
        </pc:spChg>
        <pc:spChg chg="del">
          <ac:chgData name="margarita velazquez medellin" userId="1b04ecec9052ba58" providerId="LiveId" clId="{823C221C-3003-48FC-844B-9D72A51BA283}" dt="2021-01-19T03:00:24.128" v="1349" actId="478"/>
          <ac:spMkLst>
            <pc:docMk/>
            <pc:sldMk cId="1797597673" sldId="259"/>
            <ac:spMk id="42" creationId="{96AFAB96-4B39-4035-9CF5-BB9EAEB1B221}"/>
          </ac:spMkLst>
        </pc:spChg>
        <pc:spChg chg="del">
          <ac:chgData name="margarita velazquez medellin" userId="1b04ecec9052ba58" providerId="LiveId" clId="{823C221C-3003-48FC-844B-9D72A51BA283}" dt="2021-01-19T02:59:48.375" v="1337" actId="478"/>
          <ac:spMkLst>
            <pc:docMk/>
            <pc:sldMk cId="1797597673" sldId="259"/>
            <ac:spMk id="43" creationId="{35FDBE04-E39A-432C-931D-CCCBFC92F2DB}"/>
          </ac:spMkLst>
        </pc:spChg>
        <pc:spChg chg="add mod">
          <ac:chgData name="margarita velazquez medellin" userId="1b04ecec9052ba58" providerId="LiveId" clId="{823C221C-3003-48FC-844B-9D72A51BA283}" dt="2021-01-19T03:01:14.933" v="1362" actId="207"/>
          <ac:spMkLst>
            <pc:docMk/>
            <pc:sldMk cId="1797597673" sldId="259"/>
            <ac:spMk id="44" creationId="{BE1AFF4B-A55C-4FD2-B6C0-DEF853548DFD}"/>
          </ac:spMkLst>
        </pc:spChg>
        <pc:spChg chg="add mod">
          <ac:chgData name="margarita velazquez medellin" userId="1b04ecec9052ba58" providerId="LiveId" clId="{823C221C-3003-48FC-844B-9D72A51BA283}" dt="2021-01-19T03:30:39.545" v="2063" actId="1076"/>
          <ac:spMkLst>
            <pc:docMk/>
            <pc:sldMk cId="1797597673" sldId="259"/>
            <ac:spMk id="47" creationId="{2D2E8C55-3FA7-44B2-9AC8-BF2690F2C147}"/>
          </ac:spMkLst>
        </pc:spChg>
        <pc:picChg chg="add mod">
          <ac:chgData name="margarita velazquez medellin" userId="1b04ecec9052ba58" providerId="LiveId" clId="{823C221C-3003-48FC-844B-9D72A51BA283}" dt="2021-01-19T03:29:09.928" v="2056" actId="1076"/>
          <ac:picMkLst>
            <pc:docMk/>
            <pc:sldMk cId="1797597673" sldId="259"/>
            <ac:picMk id="46" creationId="{266E4B3A-22EE-4863-99D0-985D9ED3E13E}"/>
          </ac:picMkLst>
        </pc:picChg>
      </pc:sldChg>
      <pc:sldChg chg="addSp delSp modSp new mod">
        <pc:chgData name="margarita velazquez medellin" userId="1b04ecec9052ba58" providerId="LiveId" clId="{823C221C-3003-48FC-844B-9D72A51BA283}" dt="2021-01-19T03:53:55.840" v="2636" actId="21"/>
        <pc:sldMkLst>
          <pc:docMk/>
          <pc:sldMk cId="528602131" sldId="260"/>
        </pc:sldMkLst>
        <pc:spChg chg="del">
          <ac:chgData name="margarita velazquez medellin" userId="1b04ecec9052ba58" providerId="LiveId" clId="{823C221C-3003-48FC-844B-9D72A51BA283}" dt="2021-01-19T03:12:55.437" v="1432" actId="478"/>
          <ac:spMkLst>
            <pc:docMk/>
            <pc:sldMk cId="528602131" sldId="260"/>
            <ac:spMk id="2" creationId="{C59064A3-FDA3-4648-8EEF-F9425ED23EB0}"/>
          </ac:spMkLst>
        </pc:spChg>
        <pc:spChg chg="del">
          <ac:chgData name="margarita velazquez medellin" userId="1b04ecec9052ba58" providerId="LiveId" clId="{823C221C-3003-48FC-844B-9D72A51BA283}" dt="2021-01-19T03:12:59.478" v="1434" actId="478"/>
          <ac:spMkLst>
            <pc:docMk/>
            <pc:sldMk cId="528602131" sldId="260"/>
            <ac:spMk id="3" creationId="{599BE965-8498-4744-999D-2F58AF4BCB90}"/>
          </ac:spMkLst>
        </pc:spChg>
        <pc:spChg chg="del">
          <ac:chgData name="margarita velazquez medellin" userId="1b04ecec9052ba58" providerId="LiveId" clId="{823C221C-3003-48FC-844B-9D72A51BA283}" dt="2021-01-19T03:13:03.328" v="1436" actId="478"/>
          <ac:spMkLst>
            <pc:docMk/>
            <pc:sldMk cId="528602131" sldId="260"/>
            <ac:spMk id="4" creationId="{B0655EEA-0F03-4D2D-9C81-ED8A1DCDD444}"/>
          </ac:spMkLst>
        </pc:spChg>
        <pc:spChg chg="del">
          <ac:chgData name="margarita velazquez medellin" userId="1b04ecec9052ba58" providerId="LiveId" clId="{823C221C-3003-48FC-844B-9D72A51BA283}" dt="2021-01-19T03:13:09.649" v="1438" actId="478"/>
          <ac:spMkLst>
            <pc:docMk/>
            <pc:sldMk cId="528602131" sldId="260"/>
            <ac:spMk id="5" creationId="{7C0868DF-2653-4A81-9727-2DFF647A7D2B}"/>
          </ac:spMkLst>
        </pc:spChg>
        <pc:spChg chg="del">
          <ac:chgData name="margarita velazquez medellin" userId="1b04ecec9052ba58" providerId="LiveId" clId="{823C221C-3003-48FC-844B-9D72A51BA283}" dt="2021-01-19T03:13:32.449" v="1446" actId="478"/>
          <ac:spMkLst>
            <pc:docMk/>
            <pc:sldMk cId="528602131" sldId="260"/>
            <ac:spMk id="6" creationId="{49612282-41A8-4076-A2A1-9D9DFF22BF1E}"/>
          </ac:spMkLst>
        </pc:spChg>
        <pc:spChg chg="del">
          <ac:chgData name="margarita velazquez medellin" userId="1b04ecec9052ba58" providerId="LiveId" clId="{823C221C-3003-48FC-844B-9D72A51BA283}" dt="2021-01-19T03:12:09.730" v="1412" actId="478"/>
          <ac:spMkLst>
            <pc:docMk/>
            <pc:sldMk cId="528602131" sldId="260"/>
            <ac:spMk id="7" creationId="{D1F42459-3689-46A9-BB57-CFEE43AA49E9}"/>
          </ac:spMkLst>
        </pc:spChg>
        <pc:spChg chg="del">
          <ac:chgData name="margarita velazquez medellin" userId="1b04ecec9052ba58" providerId="LiveId" clId="{823C221C-3003-48FC-844B-9D72A51BA283}" dt="2021-01-19T03:12:35.319" v="1423" actId="478"/>
          <ac:spMkLst>
            <pc:docMk/>
            <pc:sldMk cId="528602131" sldId="260"/>
            <ac:spMk id="8" creationId="{4ACF37F7-BE0C-4B06-A089-73251634483E}"/>
          </ac:spMkLst>
        </pc:spChg>
        <pc:spChg chg="add mod">
          <ac:chgData name="margarita velazquez medellin" userId="1b04ecec9052ba58" providerId="LiveId" clId="{823C221C-3003-48FC-844B-9D72A51BA283}" dt="2021-01-19T03:38:38.161" v="2167" actId="20577"/>
          <ac:spMkLst>
            <pc:docMk/>
            <pc:sldMk cId="528602131" sldId="260"/>
            <ac:spMk id="9" creationId="{06C68494-0928-4A84-8FCE-77A559FDC451}"/>
          </ac:spMkLst>
        </pc:spChg>
        <pc:spChg chg="del">
          <ac:chgData name="margarita velazquez medellin" userId="1b04ecec9052ba58" providerId="LiveId" clId="{823C221C-3003-48FC-844B-9D72A51BA283}" dt="2021-01-19T03:12:37.750" v="1424" actId="478"/>
          <ac:spMkLst>
            <pc:docMk/>
            <pc:sldMk cId="528602131" sldId="260"/>
            <ac:spMk id="9" creationId="{23B6FF2B-68C2-4060-9C30-DA76A36C18AB}"/>
          </ac:spMkLst>
        </pc:spChg>
        <pc:spChg chg="del">
          <ac:chgData name="margarita velazquez medellin" userId="1b04ecec9052ba58" providerId="LiveId" clId="{823C221C-3003-48FC-844B-9D72A51BA283}" dt="2021-01-19T03:12:41.561" v="1426" actId="478"/>
          <ac:spMkLst>
            <pc:docMk/>
            <pc:sldMk cId="528602131" sldId="260"/>
            <ac:spMk id="10" creationId="{AD651FB2-4638-4812-886E-6A1113991199}"/>
          </ac:spMkLst>
        </pc:spChg>
        <pc:spChg chg="add del mod">
          <ac:chgData name="margarita velazquez medellin" userId="1b04ecec9052ba58" providerId="LiveId" clId="{823C221C-3003-48FC-844B-9D72A51BA283}" dt="2021-01-19T03:53:55.840" v="2636" actId="21"/>
          <ac:spMkLst>
            <pc:docMk/>
            <pc:sldMk cId="528602131" sldId="260"/>
            <ac:spMk id="10" creationId="{DCF2A53D-D6C2-495C-95D2-4FCF391AC31A}"/>
          </ac:spMkLst>
        </pc:spChg>
        <pc:spChg chg="del">
          <ac:chgData name="margarita velazquez medellin" userId="1b04ecec9052ba58" providerId="LiveId" clId="{823C221C-3003-48FC-844B-9D72A51BA283}" dt="2021-01-19T03:12:44.382" v="1427" actId="478"/>
          <ac:spMkLst>
            <pc:docMk/>
            <pc:sldMk cId="528602131" sldId="260"/>
            <ac:spMk id="11" creationId="{77A15F7F-FB04-4B75-BDBD-80C553A69957}"/>
          </ac:spMkLst>
        </pc:spChg>
        <pc:spChg chg="del">
          <ac:chgData name="margarita velazquez medellin" userId="1b04ecec9052ba58" providerId="LiveId" clId="{823C221C-3003-48FC-844B-9D72A51BA283}" dt="2021-01-19T03:12:48.201" v="1429" actId="478"/>
          <ac:spMkLst>
            <pc:docMk/>
            <pc:sldMk cId="528602131" sldId="260"/>
            <ac:spMk id="12" creationId="{E0B75D37-7FAB-48E7-B49B-2C30E1503A66}"/>
          </ac:spMkLst>
        </pc:spChg>
        <pc:spChg chg="del">
          <ac:chgData name="margarita velazquez medellin" userId="1b04ecec9052ba58" providerId="LiveId" clId="{823C221C-3003-48FC-844B-9D72A51BA283}" dt="2021-01-19T03:12:49.991" v="1430" actId="478"/>
          <ac:spMkLst>
            <pc:docMk/>
            <pc:sldMk cId="528602131" sldId="260"/>
            <ac:spMk id="13" creationId="{6DCEF250-9D61-4776-B797-2AE04589141F}"/>
          </ac:spMkLst>
        </pc:spChg>
        <pc:spChg chg="del">
          <ac:chgData name="margarita velazquez medellin" userId="1b04ecec9052ba58" providerId="LiveId" clId="{823C221C-3003-48FC-844B-9D72A51BA283}" dt="2021-01-19T03:13:39.733" v="1449" actId="478"/>
          <ac:spMkLst>
            <pc:docMk/>
            <pc:sldMk cId="528602131" sldId="260"/>
            <ac:spMk id="14" creationId="{FBE5F3C9-D7F1-4357-87BE-FB36C37E62C7}"/>
          </ac:spMkLst>
        </pc:spChg>
        <pc:spChg chg="del">
          <ac:chgData name="margarita velazquez medellin" userId="1b04ecec9052ba58" providerId="LiveId" clId="{823C221C-3003-48FC-844B-9D72A51BA283}" dt="2021-01-19T03:13:41.954" v="1450" actId="478"/>
          <ac:spMkLst>
            <pc:docMk/>
            <pc:sldMk cId="528602131" sldId="260"/>
            <ac:spMk id="15" creationId="{89DCF16D-8F77-49AF-A8A7-A326F31DE31E}"/>
          </ac:spMkLst>
        </pc:spChg>
        <pc:spChg chg="del">
          <ac:chgData name="margarita velazquez medellin" userId="1b04ecec9052ba58" providerId="LiveId" clId="{823C221C-3003-48FC-844B-9D72A51BA283}" dt="2021-01-19T03:13:46.632" v="1452" actId="478"/>
          <ac:spMkLst>
            <pc:docMk/>
            <pc:sldMk cId="528602131" sldId="260"/>
            <ac:spMk id="16" creationId="{80DBFDEE-6B09-45E0-AF86-571349A099BB}"/>
          </ac:spMkLst>
        </pc:spChg>
        <pc:spChg chg="del">
          <ac:chgData name="margarita velazquez medellin" userId="1b04ecec9052ba58" providerId="LiveId" clId="{823C221C-3003-48FC-844B-9D72A51BA283}" dt="2021-01-19T03:13:48.749" v="1453" actId="478"/>
          <ac:spMkLst>
            <pc:docMk/>
            <pc:sldMk cId="528602131" sldId="260"/>
            <ac:spMk id="17" creationId="{990DB1EC-CCE7-42FB-B499-B0F8E6008B48}"/>
          </ac:spMkLst>
        </pc:spChg>
        <pc:spChg chg="del">
          <ac:chgData name="margarita velazquez medellin" userId="1b04ecec9052ba58" providerId="LiveId" clId="{823C221C-3003-48FC-844B-9D72A51BA283}" dt="2021-01-19T03:12:15.292" v="1414" actId="478"/>
          <ac:spMkLst>
            <pc:docMk/>
            <pc:sldMk cId="528602131" sldId="260"/>
            <ac:spMk id="18" creationId="{00CC19AD-C9F7-485B-A19D-91EC1D825453}"/>
          </ac:spMkLst>
        </pc:spChg>
        <pc:spChg chg="del">
          <ac:chgData name="margarita velazquez medellin" userId="1b04ecec9052ba58" providerId="LiveId" clId="{823C221C-3003-48FC-844B-9D72A51BA283}" dt="2021-01-19T03:12:17.695" v="1415" actId="478"/>
          <ac:spMkLst>
            <pc:docMk/>
            <pc:sldMk cId="528602131" sldId="260"/>
            <ac:spMk id="19" creationId="{F178D32E-A72D-46A5-A434-5BE1FB00611A}"/>
          </ac:spMkLst>
        </pc:spChg>
        <pc:spChg chg="del">
          <ac:chgData name="margarita velazquez medellin" userId="1b04ecec9052ba58" providerId="LiveId" clId="{823C221C-3003-48FC-844B-9D72A51BA283}" dt="2021-01-19T03:12:21.631" v="1417" actId="478"/>
          <ac:spMkLst>
            <pc:docMk/>
            <pc:sldMk cId="528602131" sldId="260"/>
            <ac:spMk id="20" creationId="{71DE1476-C08C-4D43-A4D6-118041FDADA9}"/>
          </ac:spMkLst>
        </pc:spChg>
        <pc:spChg chg="del">
          <ac:chgData name="margarita velazquez medellin" userId="1b04ecec9052ba58" providerId="LiveId" clId="{823C221C-3003-48FC-844B-9D72A51BA283}" dt="2021-01-19T03:12:24.457" v="1418" actId="478"/>
          <ac:spMkLst>
            <pc:docMk/>
            <pc:sldMk cId="528602131" sldId="260"/>
            <ac:spMk id="21" creationId="{15D89DD3-A324-4D69-ADDD-2C7ACF146FB3}"/>
          </ac:spMkLst>
        </pc:spChg>
        <pc:spChg chg="del">
          <ac:chgData name="margarita velazquez medellin" userId="1b04ecec9052ba58" providerId="LiveId" clId="{823C221C-3003-48FC-844B-9D72A51BA283}" dt="2021-01-19T03:12:28.195" v="1420" actId="478"/>
          <ac:spMkLst>
            <pc:docMk/>
            <pc:sldMk cId="528602131" sldId="260"/>
            <ac:spMk id="22" creationId="{99B10BD3-E0CB-4399-9571-8AC9AEA6130F}"/>
          </ac:spMkLst>
        </pc:spChg>
        <pc:spChg chg="del">
          <ac:chgData name="margarita velazquez medellin" userId="1b04ecec9052ba58" providerId="LiveId" clId="{823C221C-3003-48FC-844B-9D72A51BA283}" dt="2021-01-19T03:12:30.639" v="1421" actId="478"/>
          <ac:spMkLst>
            <pc:docMk/>
            <pc:sldMk cId="528602131" sldId="260"/>
            <ac:spMk id="23" creationId="{DD576BD8-AFAD-4601-B94A-9BB061DDA25D}"/>
          </ac:spMkLst>
        </pc:spChg>
        <pc:spChg chg="del">
          <ac:chgData name="margarita velazquez medellin" userId="1b04ecec9052ba58" providerId="LiveId" clId="{823C221C-3003-48FC-844B-9D72A51BA283}" dt="2021-01-19T03:13:12.872" v="1439" actId="478"/>
          <ac:spMkLst>
            <pc:docMk/>
            <pc:sldMk cId="528602131" sldId="260"/>
            <ac:spMk id="24" creationId="{46918797-C14B-41FD-9045-14F2A4F739B5}"/>
          </ac:spMkLst>
        </pc:spChg>
        <pc:spChg chg="del">
          <ac:chgData name="margarita velazquez medellin" userId="1b04ecec9052ba58" providerId="LiveId" clId="{823C221C-3003-48FC-844B-9D72A51BA283}" dt="2021-01-19T03:13:15.507" v="1440" actId="478"/>
          <ac:spMkLst>
            <pc:docMk/>
            <pc:sldMk cId="528602131" sldId="260"/>
            <ac:spMk id="25" creationId="{87762EE2-8954-4998-95E2-DDC09C71BA70}"/>
          </ac:spMkLst>
        </pc:spChg>
        <pc:spChg chg="del">
          <ac:chgData name="margarita velazquez medellin" userId="1b04ecec9052ba58" providerId="LiveId" clId="{823C221C-3003-48FC-844B-9D72A51BA283}" dt="2021-01-19T03:13:20.138" v="1442" actId="478"/>
          <ac:spMkLst>
            <pc:docMk/>
            <pc:sldMk cId="528602131" sldId="260"/>
            <ac:spMk id="26" creationId="{E320A1C8-CFEA-4427-AF76-688B92FDECFD}"/>
          </ac:spMkLst>
        </pc:spChg>
        <pc:spChg chg="del">
          <ac:chgData name="margarita velazquez medellin" userId="1b04ecec9052ba58" providerId="LiveId" clId="{823C221C-3003-48FC-844B-9D72A51BA283}" dt="2021-01-19T03:13:22.465" v="1443" actId="478"/>
          <ac:spMkLst>
            <pc:docMk/>
            <pc:sldMk cId="528602131" sldId="260"/>
            <ac:spMk id="27" creationId="{F3E4A8A1-EE8C-462D-935E-7860B92B1CE5}"/>
          </ac:spMkLst>
        </pc:spChg>
        <pc:spChg chg="del">
          <ac:chgData name="margarita velazquez medellin" userId="1b04ecec9052ba58" providerId="LiveId" clId="{823C221C-3003-48FC-844B-9D72A51BA283}" dt="2021-01-19T03:13:27.736" v="1444" actId="478"/>
          <ac:spMkLst>
            <pc:docMk/>
            <pc:sldMk cId="528602131" sldId="260"/>
            <ac:spMk id="28" creationId="{7C093162-4031-4C70-858F-1CF6E5E75BFF}"/>
          </ac:spMkLst>
        </pc:spChg>
        <pc:spChg chg="del">
          <ac:chgData name="margarita velazquez medellin" userId="1b04ecec9052ba58" providerId="LiveId" clId="{823C221C-3003-48FC-844B-9D72A51BA283}" dt="2021-01-19T03:12:12.626" v="1413" actId="478"/>
          <ac:spMkLst>
            <pc:docMk/>
            <pc:sldMk cId="528602131" sldId="260"/>
            <ac:spMk id="29" creationId="{33F84590-8C81-4897-9663-7250B61906AC}"/>
          </ac:spMkLst>
        </pc:spChg>
        <pc:spChg chg="del">
          <ac:chgData name="margarita velazquez medellin" userId="1b04ecec9052ba58" providerId="LiveId" clId="{823C221C-3003-48FC-844B-9D72A51BA283}" dt="2021-01-19T03:12:19.654" v="1416" actId="478"/>
          <ac:spMkLst>
            <pc:docMk/>
            <pc:sldMk cId="528602131" sldId="260"/>
            <ac:spMk id="30" creationId="{B3C6BDDE-D862-4BF2-817F-79948FEA6E30}"/>
          </ac:spMkLst>
        </pc:spChg>
        <pc:spChg chg="del">
          <ac:chgData name="margarita velazquez medellin" userId="1b04ecec9052ba58" providerId="LiveId" clId="{823C221C-3003-48FC-844B-9D72A51BA283}" dt="2021-01-19T03:12:26.295" v="1419" actId="478"/>
          <ac:spMkLst>
            <pc:docMk/>
            <pc:sldMk cId="528602131" sldId="260"/>
            <ac:spMk id="31" creationId="{32861862-8665-4648-9CC1-5CAB36F2D9E2}"/>
          </ac:spMkLst>
        </pc:spChg>
        <pc:spChg chg="del">
          <ac:chgData name="margarita velazquez medellin" userId="1b04ecec9052ba58" providerId="LiveId" clId="{823C221C-3003-48FC-844B-9D72A51BA283}" dt="2021-01-19T03:12:52.320" v="1431" actId="478"/>
          <ac:spMkLst>
            <pc:docMk/>
            <pc:sldMk cId="528602131" sldId="260"/>
            <ac:spMk id="32" creationId="{AB21D561-6471-478C-BFF0-C0BD038F5D84}"/>
          </ac:spMkLst>
        </pc:spChg>
        <pc:spChg chg="del">
          <ac:chgData name="margarita velazquez medellin" userId="1b04ecec9052ba58" providerId="LiveId" clId="{823C221C-3003-48FC-844B-9D72A51BA283}" dt="2021-01-19T03:13:17.966" v="1441" actId="478"/>
          <ac:spMkLst>
            <pc:docMk/>
            <pc:sldMk cId="528602131" sldId="260"/>
            <ac:spMk id="33" creationId="{3D7EC2B0-26CA-4B7A-B809-7A792B5A4C27}"/>
          </ac:spMkLst>
        </pc:spChg>
        <pc:spChg chg="del">
          <ac:chgData name="margarita velazquez medellin" userId="1b04ecec9052ba58" providerId="LiveId" clId="{823C221C-3003-48FC-844B-9D72A51BA283}" dt="2021-01-19T03:12:33.040" v="1422" actId="478"/>
          <ac:spMkLst>
            <pc:docMk/>
            <pc:sldMk cId="528602131" sldId="260"/>
            <ac:spMk id="34" creationId="{AA42A94D-D37B-4D62-8E43-B5C9C0BA001E}"/>
          </ac:spMkLst>
        </pc:spChg>
        <pc:spChg chg="del">
          <ac:chgData name="margarita velazquez medellin" userId="1b04ecec9052ba58" providerId="LiveId" clId="{823C221C-3003-48FC-844B-9D72A51BA283}" dt="2021-01-19T03:12:39.707" v="1425" actId="478"/>
          <ac:spMkLst>
            <pc:docMk/>
            <pc:sldMk cId="528602131" sldId="260"/>
            <ac:spMk id="35" creationId="{AECFC1B1-3657-4005-BC98-248E5D0D1CB8}"/>
          </ac:spMkLst>
        </pc:spChg>
        <pc:spChg chg="del">
          <ac:chgData name="margarita velazquez medellin" userId="1b04ecec9052ba58" providerId="LiveId" clId="{823C221C-3003-48FC-844B-9D72A51BA283}" dt="2021-01-19T03:12:46.260" v="1428" actId="478"/>
          <ac:spMkLst>
            <pc:docMk/>
            <pc:sldMk cId="528602131" sldId="260"/>
            <ac:spMk id="36" creationId="{6819ADB3-9936-4729-B771-7BF87FE69D50}"/>
          </ac:spMkLst>
        </pc:spChg>
        <pc:spChg chg="del">
          <ac:chgData name="margarita velazquez medellin" userId="1b04ecec9052ba58" providerId="LiveId" clId="{823C221C-3003-48FC-844B-9D72A51BA283}" dt="2021-01-19T03:13:37.625" v="1448" actId="478"/>
          <ac:spMkLst>
            <pc:docMk/>
            <pc:sldMk cId="528602131" sldId="260"/>
            <ac:spMk id="37" creationId="{1A7A6661-E2AC-423B-8AA1-654EDF958449}"/>
          </ac:spMkLst>
        </pc:spChg>
        <pc:spChg chg="del">
          <ac:chgData name="margarita velazquez medellin" userId="1b04ecec9052ba58" providerId="LiveId" clId="{823C221C-3003-48FC-844B-9D72A51BA283}" dt="2021-01-19T03:13:44.329" v="1451" actId="478"/>
          <ac:spMkLst>
            <pc:docMk/>
            <pc:sldMk cId="528602131" sldId="260"/>
            <ac:spMk id="38" creationId="{07C6A0B8-E18E-47BF-99FE-D701C57BEC96}"/>
          </ac:spMkLst>
        </pc:spChg>
        <pc:spChg chg="del">
          <ac:chgData name="margarita velazquez medellin" userId="1b04ecec9052ba58" providerId="LiveId" clId="{823C221C-3003-48FC-844B-9D72A51BA283}" dt="2021-01-19T03:13:01.319" v="1435" actId="478"/>
          <ac:spMkLst>
            <pc:docMk/>
            <pc:sldMk cId="528602131" sldId="260"/>
            <ac:spMk id="39" creationId="{2CB9690B-0711-4828-84CF-754BDCDD9F69}"/>
          </ac:spMkLst>
        </pc:spChg>
        <pc:spChg chg="del">
          <ac:chgData name="margarita velazquez medellin" userId="1b04ecec9052ba58" providerId="LiveId" clId="{823C221C-3003-48FC-844B-9D72A51BA283}" dt="2021-01-19T03:13:05.713" v="1437" actId="478"/>
          <ac:spMkLst>
            <pc:docMk/>
            <pc:sldMk cId="528602131" sldId="260"/>
            <ac:spMk id="40" creationId="{BDBC3909-907A-46B6-8E53-1B277A0A0045}"/>
          </ac:spMkLst>
        </pc:spChg>
        <pc:spChg chg="del">
          <ac:chgData name="margarita velazquez medellin" userId="1b04ecec9052ba58" providerId="LiveId" clId="{823C221C-3003-48FC-844B-9D72A51BA283}" dt="2021-01-19T03:13:30.107" v="1445" actId="478"/>
          <ac:spMkLst>
            <pc:docMk/>
            <pc:sldMk cId="528602131" sldId="260"/>
            <ac:spMk id="41" creationId="{D5D6C9E3-9ED1-4A24-8278-78B41038CA7B}"/>
          </ac:spMkLst>
        </pc:spChg>
        <pc:spChg chg="del">
          <ac:chgData name="margarita velazquez medellin" userId="1b04ecec9052ba58" providerId="LiveId" clId="{823C221C-3003-48FC-844B-9D72A51BA283}" dt="2021-01-19T03:13:35.006" v="1447" actId="478"/>
          <ac:spMkLst>
            <pc:docMk/>
            <pc:sldMk cId="528602131" sldId="260"/>
            <ac:spMk id="42" creationId="{96FBECFE-B40F-4E4D-B2FE-A2A90FB778F4}"/>
          </ac:spMkLst>
        </pc:spChg>
        <pc:spChg chg="del">
          <ac:chgData name="margarita velazquez medellin" userId="1b04ecec9052ba58" providerId="LiveId" clId="{823C221C-3003-48FC-844B-9D72A51BA283}" dt="2021-01-19T03:12:57.396" v="1433" actId="478"/>
          <ac:spMkLst>
            <pc:docMk/>
            <pc:sldMk cId="528602131" sldId="260"/>
            <ac:spMk id="43" creationId="{3649A382-B746-442A-B039-FCD5D9235A7B}"/>
          </ac:spMkLst>
        </pc:spChg>
        <pc:spChg chg="add mod">
          <ac:chgData name="margarita velazquez medellin" userId="1b04ecec9052ba58" providerId="LiveId" clId="{823C221C-3003-48FC-844B-9D72A51BA283}" dt="2021-01-19T03:39:29.332" v="2270" actId="1076"/>
          <ac:spMkLst>
            <pc:docMk/>
            <pc:sldMk cId="528602131" sldId="260"/>
            <ac:spMk id="44" creationId="{167041B6-38B8-458F-B7AF-7FF7CEB4A018}"/>
          </ac:spMkLst>
        </pc:spChg>
        <pc:spChg chg="add">
          <ac:chgData name="margarita velazquez medellin" userId="1b04ecec9052ba58" providerId="LiveId" clId="{823C221C-3003-48FC-844B-9D72A51BA283}" dt="2021-01-19T03:14:54.433" v="1459" actId="11529"/>
          <ac:spMkLst>
            <pc:docMk/>
            <pc:sldMk cId="528602131" sldId="260"/>
            <ac:spMk id="45" creationId="{4074EF88-E4AA-4C98-B1CD-62C07BB6BD16}"/>
          </ac:spMkLst>
        </pc:spChg>
        <pc:spChg chg="add mod">
          <ac:chgData name="margarita velazquez medellin" userId="1b04ecec9052ba58" providerId="LiveId" clId="{823C221C-3003-48FC-844B-9D72A51BA283}" dt="2021-01-19T03:16:10.415" v="1492" actId="1076"/>
          <ac:spMkLst>
            <pc:docMk/>
            <pc:sldMk cId="528602131" sldId="260"/>
            <ac:spMk id="46" creationId="{45647202-A61B-447C-BDC5-E905A63EC24E}"/>
          </ac:spMkLst>
        </pc:spChg>
        <pc:spChg chg="add mod">
          <ac:chgData name="margarita velazquez medellin" userId="1b04ecec9052ba58" providerId="LiveId" clId="{823C221C-3003-48FC-844B-9D72A51BA283}" dt="2021-01-19T03:17:43.224" v="1515" actId="1076"/>
          <ac:spMkLst>
            <pc:docMk/>
            <pc:sldMk cId="528602131" sldId="260"/>
            <ac:spMk id="47" creationId="{FC9C8F8A-485B-4AFF-802C-E47D21F8FDA3}"/>
          </ac:spMkLst>
        </pc:spChg>
        <pc:spChg chg="add mod">
          <ac:chgData name="margarita velazquez medellin" userId="1b04ecec9052ba58" providerId="LiveId" clId="{823C221C-3003-48FC-844B-9D72A51BA283}" dt="2021-01-19T03:17:05.108" v="1513" actId="20577"/>
          <ac:spMkLst>
            <pc:docMk/>
            <pc:sldMk cId="528602131" sldId="260"/>
            <ac:spMk id="48" creationId="{EAA53EA1-C843-47B9-8D31-1D05390A997C}"/>
          </ac:spMkLst>
        </pc:spChg>
        <pc:spChg chg="add mod">
          <ac:chgData name="margarita velazquez medellin" userId="1b04ecec9052ba58" providerId="LiveId" clId="{823C221C-3003-48FC-844B-9D72A51BA283}" dt="2021-01-19T03:18:01.762" v="1533" actId="20577"/>
          <ac:spMkLst>
            <pc:docMk/>
            <pc:sldMk cId="528602131" sldId="260"/>
            <ac:spMk id="49" creationId="{2059895E-D2A5-4D20-AA23-AF307D28090F}"/>
          </ac:spMkLst>
        </pc:spChg>
        <pc:spChg chg="add del mod">
          <ac:chgData name="margarita velazquez medellin" userId="1b04ecec9052ba58" providerId="LiveId" clId="{823C221C-3003-48FC-844B-9D72A51BA283}" dt="2021-01-19T03:19:40.124" v="1542" actId="478"/>
          <ac:spMkLst>
            <pc:docMk/>
            <pc:sldMk cId="528602131" sldId="260"/>
            <ac:spMk id="50" creationId="{6019A85F-B29E-42FA-A9DA-8263A3411CE5}"/>
          </ac:spMkLst>
        </pc:spChg>
        <pc:spChg chg="add mod">
          <ac:chgData name="margarita velazquez medellin" userId="1b04ecec9052ba58" providerId="LiveId" clId="{823C221C-3003-48FC-844B-9D72A51BA283}" dt="2021-01-19T03:20:00.994" v="1547" actId="1076"/>
          <ac:spMkLst>
            <pc:docMk/>
            <pc:sldMk cId="528602131" sldId="260"/>
            <ac:spMk id="51" creationId="{575A73B5-8C12-4305-9C2C-C40AB62567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xmlns=""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21/01/2021</a:t>
            </a:fld>
            <a:endParaRPr lang="es-ES"/>
          </a:p>
        </p:txBody>
      </p:sp>
      <p:sp>
        <p:nvSpPr>
          <p:cNvPr id="4" name="Marcador de pie de página 3">
            <a:extLst>
              <a:ext uri="{FF2B5EF4-FFF2-40B4-BE49-F238E27FC236}">
                <a16:creationId xmlns:a16="http://schemas.microsoft.com/office/drawing/2014/main" xmlns=""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21/01/2021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9" Type="http://schemas.openxmlformats.org/officeDocument/2006/relationships/image" Target="../media/image20.png"/><Relationship Id="rId3" Type="http://schemas.openxmlformats.org/officeDocument/2006/relationships/image" Target="../media/image2.svg"/><Relationship Id="rId21" Type="http://schemas.openxmlformats.org/officeDocument/2006/relationships/image" Target="../media/image11.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24.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image" Target="../media/image37.svg"/><Relationship Id="rId46"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41"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19.png"/><Relationship Id="rId40" Type="http://schemas.openxmlformats.org/officeDocument/2006/relationships/image" Target="../media/image39.svg"/><Relationship Id="rId45"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4" Type="http://schemas.openxmlformats.org/officeDocument/2006/relationships/image" Target="../media/image43.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image" Target="../media/image4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xmlns=""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a16="http://schemas.microsoft.com/office/drawing/2014/main" xmlns="" id="{4C5FBD76-8904-4E42-AE88-D512DA7052DA}"/>
                </a:ext>
              </a:extLst>
            </p:cNvPr>
            <p:cNvPicPr preferRelativeResize="0">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a16="http://schemas.microsoft.com/office/drawing/2014/main" xmlns="" id="{AA3BC40D-C194-4EEE-8E69-4ED4ECFDEBE8}"/>
                </a:ext>
              </a:extLst>
            </p:cNvPr>
            <p:cNvPicPr preferRelativeResize="0">
              <a:picLocks/>
            </p:cNvPicPr>
            <p:nvPr userDrawn="1"/>
          </p:nvPicPr>
          <p:blipFill>
            <a:blip r:embed="rId4">
              <a:extLst>
                <a:ext uri="{96DAC541-7B7A-43D3-8B79-37D633B846F1}">
                  <asvg:svgBlip xmlns:asvg="http://schemas.microsoft.com/office/drawing/2016/SVG/main" xmlns=""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a16="http://schemas.microsoft.com/office/drawing/2014/main" xmlns="" id="{CD689866-F1C0-4715-81BF-9196A55EDE9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a16="http://schemas.microsoft.com/office/drawing/2014/main" xmlns="" id="{DF44A126-1FEE-452F-85E5-3E973F14245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a16="http://schemas.microsoft.com/office/drawing/2014/main" xmlns="" id="{9F5B1665-7823-4B65-9CA6-373B04C106C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a16="http://schemas.microsoft.com/office/drawing/2014/main" xmlns="" id="{6516D51E-C5EF-493C-A49F-FA5A03131D58}"/>
                </a:ext>
              </a:extLst>
            </p:cNvPr>
            <p:cNvPicPr preferRelativeResize="0">
              <a:picLocks/>
            </p:cNvPicPr>
            <p:nvPr userDrawn="1"/>
          </p:nvPicPr>
          <p:blipFill>
            <a:blip r:embed="rId6">
              <a:extLst>
                <a:ext uri="{96DAC541-7B7A-43D3-8B79-37D633B846F1}">
                  <asvg:svgBlip xmlns:asvg="http://schemas.microsoft.com/office/drawing/2016/SVG/main" xmlns=""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a16="http://schemas.microsoft.com/office/drawing/2014/main" xmlns="" id="{F6C46E00-3822-4C50-9645-1D8C321873EB}"/>
              </a:ext>
            </a:extLst>
          </p:cNvPr>
          <p:cNvPicPr preferRelativeResize="0">
            <a:picLocks/>
          </p:cNvPicPr>
          <p:nvPr userDrawn="1"/>
        </p:nvPicPr>
        <p:blipFill>
          <a:blip r:embed="rId8">
            <a:extLst>
              <a:ext uri="{96DAC541-7B7A-43D3-8B79-37D633B846F1}">
                <asvg:svgBlip xmlns:asvg="http://schemas.microsoft.com/office/drawing/2016/SVG/main" xmlns=""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a16="http://schemas.microsoft.com/office/drawing/2014/main" xmlns=""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xmlns=""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a16="http://schemas.microsoft.com/office/drawing/2014/main" xmlns=""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xmlns=""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a16="http://schemas.microsoft.com/office/drawing/2014/main" xmlns=""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xmlns=""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a16="http://schemas.microsoft.com/office/drawing/2014/main" xmlns=""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xmlns=""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a16="http://schemas.microsoft.com/office/drawing/2014/main" xmlns="" id="{C1A8DC0F-B0F0-4E15-9642-9FC080079EC4}"/>
              </a:ext>
            </a:extLst>
          </p:cNvPr>
          <p:cNvPicPr>
            <a:picLocks noChangeAspect="1"/>
          </p:cNvPicPr>
          <p:nvPr userDrawn="1"/>
        </p:nvPicPr>
        <p:blipFill>
          <a:blip r:embed="rId18">
            <a:extLst>
              <a:ext uri="{96DAC541-7B7A-43D3-8B79-37D633B846F1}">
                <asvg:svgBlip xmlns:asvg="http://schemas.microsoft.com/office/drawing/2016/SVG/main" xmlns=""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a16="http://schemas.microsoft.com/office/drawing/2014/main" xmlns=""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a16="http://schemas.microsoft.com/office/drawing/2014/main" xmlns=""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a16="http://schemas.microsoft.com/office/drawing/2014/main" xmlns=""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a16="http://schemas.microsoft.com/office/drawing/2014/main" xmlns=""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a16="http://schemas.microsoft.com/office/drawing/2014/main" xmlns=""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a16="http://schemas.microsoft.com/office/drawing/2014/main" xmlns=""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a16="http://schemas.microsoft.com/office/drawing/2014/main" xmlns=""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a16="http://schemas.microsoft.com/office/drawing/2014/main" xmlns=""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a16="http://schemas.microsoft.com/office/drawing/2014/main" xmlns=""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a16="http://schemas.microsoft.com/office/drawing/2014/main" xmlns=""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a16="http://schemas.microsoft.com/office/drawing/2014/main" xmlns=""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xmlns=""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a16="http://schemas.microsoft.com/office/drawing/2014/main" xmlns=""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xmlns=""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a16="http://schemas.microsoft.com/office/drawing/2014/main" xmlns=""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xmlns=""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a16="http://schemas.microsoft.com/office/drawing/2014/main" xmlns=""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xmlns=""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a16="http://schemas.microsoft.com/office/drawing/2014/main" xmlns=""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xmlns=""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a16="http://schemas.microsoft.com/office/drawing/2014/main" xmlns=""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a16="http://schemas.microsoft.com/office/drawing/2014/main" xmlns=""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a16="http://schemas.microsoft.com/office/drawing/2014/main" xmlns=""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a16="http://schemas.microsoft.com/office/drawing/2014/main" xmlns=""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a16="http://schemas.microsoft.com/office/drawing/2014/main" xmlns=""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a16="http://schemas.microsoft.com/office/drawing/2014/main" xmlns=""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a16="http://schemas.microsoft.com/office/drawing/2014/main" xmlns=""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a16="http://schemas.microsoft.com/office/drawing/2014/main" xmlns=""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a16="http://schemas.microsoft.com/office/drawing/2014/main" xmlns=""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a16="http://schemas.microsoft.com/office/drawing/2014/main" xmlns=""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a16="http://schemas.microsoft.com/office/drawing/2014/main" xmlns=""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a16="http://schemas.microsoft.com/office/drawing/2014/main" xmlns=""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a16="http://schemas.microsoft.com/office/drawing/2014/main" xmlns=""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a16="http://schemas.microsoft.com/office/drawing/2014/main" xmlns=""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a16="http://schemas.microsoft.com/office/drawing/2014/main" xmlns=""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a16="http://schemas.microsoft.com/office/drawing/2014/main" xmlns=""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a16="http://schemas.microsoft.com/office/drawing/2014/main" xmlns=""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a16="http://schemas.microsoft.com/office/drawing/2014/main" xmlns=""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a16="http://schemas.microsoft.com/office/drawing/2014/main" xmlns=""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a16="http://schemas.microsoft.com/office/drawing/2014/main" xmlns=""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a16="http://schemas.microsoft.com/office/drawing/2014/main" xmlns=""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a16="http://schemas.microsoft.com/office/drawing/2014/main" xmlns=""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a16="http://schemas.microsoft.com/office/drawing/2014/main" xmlns="" id="{6E7D6CD0-B65D-490C-BB82-4F861318EB09}"/>
              </a:ext>
            </a:extLst>
          </p:cNvPr>
          <p:cNvPicPr>
            <a:picLocks noChangeAspect="1"/>
          </p:cNvPicPr>
          <p:nvPr userDrawn="1"/>
        </p:nvPicPr>
        <p:blipFill>
          <a:blip r:embed="rId31">
            <a:extLst>
              <a:ext uri="{96DAC541-7B7A-43D3-8B79-37D633B846F1}">
                <asvg:svgBlip xmlns:asvg="http://schemas.microsoft.com/office/drawing/2016/SVG/main" xmlns=""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a16="http://schemas.microsoft.com/office/drawing/2014/main" xmlns=""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xmlns=""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a16="http://schemas.microsoft.com/office/drawing/2014/main" xmlns=""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a16="http://schemas.microsoft.com/office/drawing/2014/main" xmlns=""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a16="http://schemas.microsoft.com/office/drawing/2014/main" xmlns=""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a16="http://schemas.microsoft.com/office/drawing/2014/main" xmlns=""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a16="http://schemas.microsoft.com/office/drawing/2014/main" xmlns=""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a16="http://schemas.microsoft.com/office/drawing/2014/main" xmlns=""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a16="http://schemas.microsoft.com/office/drawing/2014/main" xmlns=""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a16="http://schemas.microsoft.com/office/drawing/2014/main" xmlns=""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a16="http://schemas.microsoft.com/office/drawing/2014/main" xmlns=""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a16="http://schemas.microsoft.com/office/drawing/2014/main" xmlns=""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a16="http://schemas.microsoft.com/office/drawing/2014/main" xmlns=""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xmlns=""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a16="http://schemas.microsoft.com/office/drawing/2014/main" xmlns=""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xmlns=""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a16="http://schemas.microsoft.com/office/drawing/2014/main" xmlns=""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xmlns=""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a16="http://schemas.microsoft.com/office/drawing/2014/main" xmlns="" id="{12B89D1D-8F9E-48DE-B231-5DDE8D36E103}"/>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a16="http://schemas.microsoft.com/office/drawing/2014/main" xmlns="" id="{4158ADA4-93AF-432F-98CD-D9F668C98B75}"/>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a16="http://schemas.microsoft.com/office/drawing/2014/main" xmlns=""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a16="http://schemas.microsoft.com/office/drawing/2014/main" xmlns=""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a16="http://schemas.microsoft.com/office/drawing/2014/main" xmlns=""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a16="http://schemas.microsoft.com/office/drawing/2014/main" xmlns=""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a16="http://schemas.microsoft.com/office/drawing/2014/main" xmlns=""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xmlns=""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a16="http://schemas.microsoft.com/office/drawing/2014/main" xmlns=""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a16="http://schemas.microsoft.com/office/drawing/2014/main" xmlns=""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a16="http://schemas.microsoft.com/office/drawing/2014/main" xmlns=""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xmlns=""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a16="http://schemas.microsoft.com/office/drawing/2014/main" xmlns=""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a16="http://schemas.microsoft.com/office/drawing/2014/main" xmlns=""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a16="http://schemas.microsoft.com/office/drawing/2014/main" xmlns=""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xmlns=""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a16="http://schemas.microsoft.com/office/drawing/2014/main" xmlns="" id="{A5488CC7-053D-4AC5-AE92-5E975339AA56}"/>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a16="http://schemas.microsoft.com/office/drawing/2014/main" xmlns="" id="{46B3D8DB-F765-46B6-82B1-506B5A369130}"/>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a16="http://schemas.microsoft.com/office/drawing/2014/main" xmlns=""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a16="http://schemas.microsoft.com/office/drawing/2014/main" xmlns=""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1.png"/><Relationship Id="rId18" Type="http://schemas.openxmlformats.org/officeDocument/2006/relationships/image" Target="../media/image45.jpg"/><Relationship Id="rId3" Type="http://schemas.openxmlformats.org/officeDocument/2006/relationships/image" Target="../media/image36.png"/><Relationship Id="rId21" Type="http://schemas.openxmlformats.org/officeDocument/2006/relationships/image" Target="../media/image48.jpg"/><Relationship Id="rId7" Type="http://schemas.openxmlformats.org/officeDocument/2006/relationships/image" Target="../media/image38.png"/><Relationship Id="rId12" Type="http://schemas.openxmlformats.org/officeDocument/2006/relationships/image" Target="../media/image68.svg"/><Relationship Id="rId17"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43.jpg"/><Relationship Id="rId20"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jpg"/><Relationship Id="rId10" Type="http://schemas.openxmlformats.org/officeDocument/2006/relationships/image" Target="../media/image66.svg"/><Relationship Id="rId19" Type="http://schemas.openxmlformats.org/officeDocument/2006/relationships/image" Target="../media/image46.jpg"/><Relationship Id="rId4" Type="http://schemas.openxmlformats.org/officeDocument/2006/relationships/image" Target="../media/image60.svg"/><Relationship Id="rId9" Type="http://schemas.openxmlformats.org/officeDocument/2006/relationships/image" Target="../media/image39.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49.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xmlns=""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a16="http://schemas.microsoft.com/office/drawing/2014/main" xmlns=""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AVILA PECINA JIMENA WENDOLYN N.# 3</a:t>
            </a:r>
          </a:p>
          <a:p>
            <a:pPr marL="0" indent="0" algn="ctr">
              <a:spcBef>
                <a:spcPts val="0"/>
              </a:spcBef>
              <a:buFont typeface="Arial" panose="020B0604020202020204" pitchFamily="34" charset="0"/>
              <a:buNone/>
            </a:pPr>
            <a:r>
              <a:rPr lang="es-MX" sz="1400" dirty="0">
                <a:solidFill>
                  <a:schemeClr val="tx2"/>
                </a:solidFill>
              </a:rPr>
              <a:t>° RESENDIZ VILLARREAL MARIEL N.# 14</a:t>
            </a:r>
          </a:p>
          <a:p>
            <a:pPr marL="0" indent="0" algn="ctr">
              <a:spcBef>
                <a:spcPts val="0"/>
              </a:spcBef>
              <a:buFont typeface="Arial" panose="020B0604020202020204" pitchFamily="34" charset="0"/>
              <a:buNone/>
            </a:pPr>
            <a:r>
              <a:rPr lang="es-MX" sz="1400" dirty="0">
                <a:solidFill>
                  <a:schemeClr val="tx2"/>
                </a:solidFill>
              </a:rPr>
              <a:t>° RODRIGUEZ DE LA PEÑA ANGELYCA PAMELA N.# 15</a:t>
            </a:r>
          </a:p>
          <a:p>
            <a:pPr marL="0" indent="0" algn="ctr">
              <a:spcBef>
                <a:spcPts val="0"/>
              </a:spcBef>
              <a:buFont typeface="Arial" panose="020B0604020202020204" pitchFamily="34" charset="0"/>
              <a:buNone/>
            </a:pPr>
            <a:r>
              <a:rPr lang="es-MX" sz="1400" dirty="0">
                <a:solidFill>
                  <a:schemeClr val="tx2"/>
                </a:solidFill>
              </a:rPr>
              <a:t>° SUAREZ GARCIA DEBANHI YOLANDA N.# 20</a:t>
            </a:r>
          </a:p>
          <a:p>
            <a:pPr marL="0" indent="0" algn="ctr">
              <a:spcBef>
                <a:spcPts val="0"/>
              </a:spcBef>
              <a:buFont typeface="Arial" panose="020B0604020202020204" pitchFamily="34" charset="0"/>
              <a:buNone/>
            </a:pPr>
            <a:r>
              <a:rPr lang="es-MX" sz="1400" dirty="0">
                <a:solidFill>
                  <a:schemeClr val="tx2"/>
                </a:solidFill>
              </a:rPr>
              <a:t>° 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a16="http://schemas.microsoft.com/office/drawing/2014/main" xmlns=""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a16="http://schemas.microsoft.com/office/drawing/2014/main" xmlns=""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a16="http://schemas.microsoft.com/office/drawing/2014/main" xmlns=""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a16="http://schemas.microsoft.com/office/drawing/2014/main" xmlns=""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a16="http://schemas.microsoft.com/office/drawing/2014/main" xmlns=""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a16="http://schemas.microsoft.com/office/drawing/2014/main" xmlns=""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a16="http://schemas.microsoft.com/office/drawing/2014/main" xmlns=""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a16="http://schemas.microsoft.com/office/drawing/2014/main" xmlns=""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a16="http://schemas.microsoft.com/office/drawing/2014/main" xmlns=""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a16="http://schemas.microsoft.com/office/drawing/2014/main" xmlns=""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a16="http://schemas.microsoft.com/office/drawing/2014/main" xmlns=""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a16="http://schemas.microsoft.com/office/drawing/2014/main" xmlns=""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a16="http://schemas.microsoft.com/office/drawing/2014/main" xmlns=""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a16="http://schemas.microsoft.com/office/drawing/2014/main" xmlns=""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a16="http://schemas.microsoft.com/office/drawing/2014/main" xmlns=""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a16="http://schemas.microsoft.com/office/drawing/2014/main" xmlns=""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a16="http://schemas.microsoft.com/office/drawing/2014/main" xmlns=""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a16="http://schemas.microsoft.com/office/drawing/2014/main" xmlns=""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a16="http://schemas.microsoft.com/office/drawing/2014/main" xmlns=""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a16="http://schemas.microsoft.com/office/drawing/2014/main" xmlns=""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a16="http://schemas.microsoft.com/office/drawing/2014/main" xmlns=""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a16="http://schemas.microsoft.com/office/drawing/2014/main" xmlns=""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a16="http://schemas.microsoft.com/office/drawing/2014/main" xmlns=""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a16="http://schemas.microsoft.com/office/drawing/2014/main" xmlns=""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a16="http://schemas.microsoft.com/office/drawing/2014/main" xmlns=""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a16="http://schemas.microsoft.com/office/drawing/2014/main" xmlns=""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a16="http://schemas.microsoft.com/office/drawing/2014/main" xmlns=""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a16="http://schemas.microsoft.com/office/drawing/2014/main" xmlns=""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xmlns=""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a16="http://schemas.microsoft.com/office/drawing/2014/main" xmlns="" id="{6C18A99E-6A88-4308-A775-A52F54832F0D}"/>
              </a:ext>
            </a:extLst>
          </p:cNvPr>
          <p:cNvPicPr>
            <a:picLocks noGrp="1" noChangeAspect="1"/>
          </p:cNvPicPr>
          <p:nvPr>
            <p:ph type="pic" sz="quarter" idx="50"/>
          </p:nvPr>
        </p:nvPicPr>
        <p:blipFill>
          <a:blip r:embed="rId3">
            <a:extLst>
              <a:ext uri="{96DAC541-7B7A-43D3-8B79-37D633B846F1}">
                <asvg:svgBlip xmlns:asvg="http://schemas.microsoft.com/office/drawing/2016/SVG/main" xmlns="" r:embed="rId4"/>
              </a:ext>
            </a:extLst>
          </a:blip>
          <a:srcRect/>
          <a:stretch>
            <a:fillRect/>
          </a:stretch>
        </p:blipFill>
        <p:spPr/>
      </p:pic>
      <p:sp>
        <p:nvSpPr>
          <p:cNvPr id="33" name="Marcador de texto 32">
            <a:extLst>
              <a:ext uri="{FF2B5EF4-FFF2-40B4-BE49-F238E27FC236}">
                <a16:creationId xmlns:a16="http://schemas.microsoft.com/office/drawing/2014/main" xmlns=""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a16="http://schemas.microsoft.com/office/drawing/2014/main" xmlns=""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a16="http://schemas.microsoft.com/office/drawing/2014/main" xmlns="" id="{E62C5D57-46DB-4FE5-B73D-50B4288EB53D}"/>
              </a:ext>
            </a:extLst>
          </p:cNvPr>
          <p:cNvPicPr>
            <a:picLocks noGrp="1" noChangeAspect="1"/>
          </p:cNvPicPr>
          <p:nvPr>
            <p:ph type="pic" sz="quarter" idx="55"/>
          </p:nvPr>
        </p:nvPicPr>
        <p:blipFill>
          <a:blip r:embed="rId5">
            <a:extLst>
              <a:ext uri="{96DAC541-7B7A-43D3-8B79-37D633B846F1}">
                <asvg:svgBlip xmlns:asvg="http://schemas.microsoft.com/office/drawing/2016/SVG/main" xmlns="" r:embed="rId6"/>
              </a:ext>
            </a:extLst>
          </a:blip>
          <a:srcRect t="180" b="180"/>
          <a:stretch>
            <a:fillRect/>
          </a:stretch>
        </p:blipFill>
        <p:spPr/>
      </p:pic>
      <p:sp>
        <p:nvSpPr>
          <p:cNvPr id="23" name="Marcador de texto 22">
            <a:extLst>
              <a:ext uri="{FF2B5EF4-FFF2-40B4-BE49-F238E27FC236}">
                <a16:creationId xmlns:a16="http://schemas.microsoft.com/office/drawing/2014/main" xmlns=""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a16="http://schemas.microsoft.com/office/drawing/2014/main" xmlns=""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a16="http://schemas.microsoft.com/office/drawing/2014/main" xmlns="" id="{9A054944-2900-4354-8B3E-B3CE692C35A1}"/>
              </a:ext>
            </a:extLst>
          </p:cNvPr>
          <p:cNvPicPr>
            <a:picLocks noGrp="1" noChangeAspect="1"/>
          </p:cNvPicPr>
          <p:nvPr>
            <p:ph type="pic" sz="quarter" idx="51"/>
          </p:nvPr>
        </p:nvPicPr>
        <p:blipFill>
          <a:blip r:embed="rId7">
            <a:extLst>
              <a:ext uri="{96DAC541-7B7A-43D3-8B79-37D633B846F1}">
                <asvg:svgBlip xmlns:asvg="http://schemas.microsoft.com/office/drawing/2016/SVG/main" xmlns="" r:embed="rId8"/>
              </a:ext>
            </a:extLst>
          </a:blip>
          <a:srcRect t="180" b="180"/>
          <a:stretch>
            <a:fillRect/>
          </a:stretch>
        </p:blipFill>
        <p:spPr/>
      </p:pic>
      <p:sp>
        <p:nvSpPr>
          <p:cNvPr id="35" name="Marcador de texto 34">
            <a:extLst>
              <a:ext uri="{FF2B5EF4-FFF2-40B4-BE49-F238E27FC236}">
                <a16:creationId xmlns:a16="http://schemas.microsoft.com/office/drawing/2014/main" xmlns=""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a16="http://schemas.microsoft.com/office/drawing/2014/main" xmlns=""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a16="http://schemas.microsoft.com/office/drawing/2014/main" xmlns="" id="{43E7DEA2-F049-452D-A1DC-EC3566B788D3}"/>
              </a:ext>
            </a:extLst>
          </p:cNvPr>
          <p:cNvPicPr>
            <a:picLocks noGrp="1" noChangeAspect="1"/>
          </p:cNvPicPr>
          <p:nvPr>
            <p:ph type="pic" sz="quarter" idx="56"/>
          </p:nvPr>
        </p:nvPicPr>
        <p:blipFill>
          <a:blip r:embed="rId9">
            <a:extLst>
              <a:ext uri="{96DAC541-7B7A-43D3-8B79-37D633B846F1}">
                <asvg:svgBlip xmlns:asvg="http://schemas.microsoft.com/office/drawing/2016/SVG/main" xmlns="" r:embed="rId10"/>
              </a:ext>
            </a:extLst>
          </a:blip>
          <a:srcRect/>
          <a:stretch>
            <a:fillRect/>
          </a:stretch>
        </p:blipFill>
        <p:spPr/>
      </p:pic>
      <p:sp>
        <p:nvSpPr>
          <p:cNvPr id="25" name="Marcador de texto 24">
            <a:extLst>
              <a:ext uri="{FF2B5EF4-FFF2-40B4-BE49-F238E27FC236}">
                <a16:creationId xmlns:a16="http://schemas.microsoft.com/office/drawing/2014/main" xmlns=""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a16="http://schemas.microsoft.com/office/drawing/2014/main" xmlns=""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a16="http://schemas.microsoft.com/office/drawing/2014/main" xmlns="" id="{E6F999B9-904A-41D4-9CC7-1C96BF142DD9}"/>
              </a:ext>
            </a:extLst>
          </p:cNvPr>
          <p:cNvPicPr>
            <a:picLocks noGrp="1" noChangeAspect="1"/>
          </p:cNvPicPr>
          <p:nvPr>
            <p:ph type="pic" sz="quarter" idx="52"/>
          </p:nvPr>
        </p:nvPicPr>
        <p:blipFill>
          <a:blip r:embed="rId11">
            <a:extLst>
              <a:ext uri="{96DAC541-7B7A-43D3-8B79-37D633B846F1}">
                <asvg:svgBlip xmlns:asvg="http://schemas.microsoft.com/office/drawing/2016/SVG/main" xmlns="" r:embed="rId12"/>
              </a:ext>
            </a:extLst>
          </a:blip>
          <a:srcRect/>
          <a:stretch>
            <a:fillRect/>
          </a:stretch>
        </p:blipFill>
        <p:spPr/>
      </p:pic>
      <p:sp>
        <p:nvSpPr>
          <p:cNvPr id="37" name="Marcador de texto 36">
            <a:extLst>
              <a:ext uri="{FF2B5EF4-FFF2-40B4-BE49-F238E27FC236}">
                <a16:creationId xmlns:a16="http://schemas.microsoft.com/office/drawing/2014/main" xmlns=""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a16="http://schemas.microsoft.com/office/drawing/2014/main" xmlns=""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a16="http://schemas.microsoft.com/office/drawing/2014/main" xmlns="" id="{1DDA7E32-6ED9-4B33-B32F-8ED11400FB96}"/>
              </a:ext>
            </a:extLst>
          </p:cNvPr>
          <p:cNvPicPr>
            <a:picLocks noGrp="1" noChangeAspect="1"/>
          </p:cNvPicPr>
          <p:nvPr>
            <p:ph type="pic" sz="quarter" idx="57"/>
          </p:nvPr>
        </p:nvPicPr>
        <p:blipFill>
          <a:blip r:embed="rId13">
            <a:extLst>
              <a:ext uri="{96DAC541-7B7A-43D3-8B79-37D633B846F1}">
                <asvg:svgBlip xmlns:asvg="http://schemas.microsoft.com/office/drawing/2016/SVG/main" xmlns="" r:embed="rId14"/>
              </a:ext>
            </a:extLst>
          </a:blip>
          <a:srcRect t="180" b="180"/>
          <a:stretch>
            <a:fillRect/>
          </a:stretch>
        </p:blipFill>
        <p:spPr/>
      </p:pic>
      <p:sp>
        <p:nvSpPr>
          <p:cNvPr id="27" name="Marcador de texto 26">
            <a:extLst>
              <a:ext uri="{FF2B5EF4-FFF2-40B4-BE49-F238E27FC236}">
                <a16:creationId xmlns:a16="http://schemas.microsoft.com/office/drawing/2014/main" xmlns=""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a16="http://schemas.microsoft.com/office/drawing/2014/main" xmlns=""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a16="http://schemas.microsoft.com/office/drawing/2014/main" xmlns=""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a16="http://schemas.microsoft.com/office/drawing/2014/main" xmlns=""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a16="http://schemas.microsoft.com/office/drawing/2014/main" xmlns=""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a16="http://schemas.microsoft.com/office/drawing/2014/main" xmlns=""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a16="http://schemas.microsoft.com/office/drawing/2014/main" xmlns=""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a16="http://schemas.microsoft.com/office/drawing/2014/main" xmlns=""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a16="http://schemas.microsoft.com/office/drawing/2014/main" xmlns=""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a16="http://schemas.microsoft.com/office/drawing/2014/main" xmlns=""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a16="http://schemas.microsoft.com/office/drawing/2014/main" xmlns=""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a16="http://schemas.microsoft.com/office/drawing/2014/main" xmlns=""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a16="http://schemas.microsoft.com/office/drawing/2014/main" xmlns=""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a16="http://schemas.microsoft.com/office/drawing/2014/main" xmlns=""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xmlns=""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a16="http://schemas.microsoft.com/office/drawing/2014/main" xmlns=""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a16="http://schemas.microsoft.com/office/drawing/2014/main" xmlns=""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ahyp="http://schemas.microsoft.com/office/drawing/2018/hyperlinkcolor" xmlns=""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ahyp="http://schemas.microsoft.com/office/drawing/2018/hyperlinkcolor" xmlns=""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ahyp="http://schemas.microsoft.com/office/drawing/2018/hyperlinkcolor" xmlns=""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xmlns=""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a16="http://schemas.microsoft.com/office/drawing/2014/main" xmlns=""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a16="http://schemas.microsoft.com/office/drawing/2014/main" xmlns=""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a16="http://schemas.microsoft.com/office/drawing/2014/main" xmlns=""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a16="http://schemas.microsoft.com/office/drawing/2014/main" xmlns=""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a16="http://schemas.microsoft.com/office/drawing/2014/main" xmlns=""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a16="http://schemas.microsoft.com/office/drawing/2014/main" xmlns="" id="{575A73B5-8C12-4305-9C2C-C40AB62567B2}"/>
              </a:ext>
            </a:extLst>
          </p:cNvPr>
          <p:cNvSpPr txBox="1"/>
          <p:nvPr/>
        </p:nvSpPr>
        <p:spPr>
          <a:xfrm>
            <a:off x="372010" y="5473913"/>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a16="http://schemas.microsoft.com/office/drawing/2014/main" xmlns=""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10" name="Google Shape;1291;p40">
            <a:extLst>
              <a:ext uri="{FF2B5EF4-FFF2-40B4-BE49-F238E27FC236}">
                <a16:creationId xmlns:a16="http://schemas.microsoft.com/office/drawing/2014/main" xmlns="" id="{575A73B5-8C12-4305-9C2C-C40AB62567B2}"/>
              </a:ext>
            </a:extLst>
          </p:cNvPr>
          <p:cNvSpPr txBox="1"/>
          <p:nvPr/>
        </p:nvSpPr>
        <p:spPr>
          <a:xfrm>
            <a:off x="269598" y="933905"/>
            <a:ext cx="6230937" cy="112413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000" dirty="0" smtClean="0">
                <a:solidFill>
                  <a:schemeClr val="tx2"/>
                </a:solidFill>
                <a:ea typeface="Catamaran"/>
                <a:cs typeface="Catamaran"/>
                <a:sym typeface="Catamaran"/>
              </a:rPr>
              <a:t>Tuve que hacer una investigación, esto tomando en cuenta la información que agregaron mis compañeras y que la información fuera de fuentes confiables, fue un poco complicado ya que se me dificulta hacer investigaciones extensas, pero al final pude encontrar lo indicado, mis áreas de oportunidad son la compresión lectura y seleccionar la información adecuada, ya que esto fue lo que me resulto muy tardado.</a:t>
            </a: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2.xml><?xml version="1.0" encoding="utf-8"?>
<ds:datastoreItem xmlns:ds="http://schemas.openxmlformats.org/officeDocument/2006/customXml" ds:itemID="{C6DD9C48-C15B-4063-BBC7-6EBD3EDB4A61}">
  <ds:schemaRefs>
    <ds:schemaRef ds:uri="http://schemas.microsoft.com/office/2006/metadata/properties"/>
    <ds:schemaRef ds:uri="http://schemas.microsoft.com/office/2006/documentManagement/types"/>
    <ds:schemaRef ds:uri="http://schemas.microsoft.com/sharepoint/v3"/>
    <ds:schemaRef ds:uri="http://purl.org/dc/dcmitype/"/>
    <ds:schemaRef ds:uri="http://schemas.openxmlformats.org/package/2006/metadata/core-properties"/>
    <ds:schemaRef ds:uri="6dc4bcd6-49db-4c07-9060-8acfc67cef9f"/>
    <ds:schemaRef ds:uri="http://purl.org/dc/elements/1.1/"/>
    <ds:schemaRef ds:uri="fb0879af-3eba-417a-a55a-ffe6dcd6ca77"/>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390</TotalTime>
  <Words>843</Words>
  <Application>Microsoft Office PowerPoint</Application>
  <PresentationFormat>Presentación en pantalla (4:3)</PresentationFormat>
  <Paragraphs>83</Paragraphs>
  <Slides>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Catamaran</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FLOR</cp:lastModifiedBy>
  <cp:revision>9</cp:revision>
  <dcterms:created xsi:type="dcterms:W3CDTF">2021-01-18T23:54:46Z</dcterms:created>
  <dcterms:modified xsi:type="dcterms:W3CDTF">2021-01-22T02:56:28Z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