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57" r:id="rId5"/>
    <p:sldId id="258" r:id="rId6"/>
    <p:sldId id="256" r:id="rId7"/>
    <p:sldId id="259" r:id="rId8"/>
    <p:sldId id="260" r:id="rId9"/>
  </p:sldIdLst>
  <p:sldSz cx="6858000" cy="9144000" type="screen4x3"/>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CC00"/>
    <a:srgbClr val="339966"/>
    <a:srgbClr val="66FF33"/>
    <a:srgbClr val="339933"/>
    <a:srgbClr val="669900"/>
    <a:srgbClr val="009900"/>
    <a:srgbClr val="008000"/>
    <a:srgbClr val="00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C221C-3003-48FC-844B-9D72A51BA283}" v="24" dt="2021-01-19T03:58:48.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0" autoAdjust="0"/>
  </p:normalViewPr>
  <p:slideViewPr>
    <p:cSldViewPr snapToGrid="0" showGuides="1">
      <p:cViewPr>
        <p:scale>
          <a:sx n="80" d="100"/>
          <a:sy n="80" d="100"/>
        </p:scale>
        <p:origin x="1710" y="60"/>
      </p:cViewPr>
      <p:guideLst>
        <p:guide pos="2160"/>
        <p:guide orient="horz" pos="2880"/>
      </p:guideLst>
    </p:cSldViewPr>
  </p:slideViewPr>
  <p:notesTextViewPr>
    <p:cViewPr>
      <p:scale>
        <a:sx n="3" d="2"/>
        <a:sy n="3" d="2"/>
      </p:scale>
      <p:origin x="0" y="0"/>
    </p:cViewPr>
  </p:notesTextViewPr>
  <p:notesViewPr>
    <p:cSldViewPr snapToGrid="0" showGuides="1">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ita velazquez medellin" userId="1b04ecec9052ba58" providerId="LiveId" clId="{823C221C-3003-48FC-844B-9D72A51BA283}"/>
    <pc:docChg chg="undo custSel addSld modSld sldOrd">
      <pc:chgData name="margarita velazquez medellin" userId="1b04ecec9052ba58" providerId="LiveId" clId="{823C221C-3003-48FC-844B-9D72A51BA283}" dt="2021-01-19T03:59:04.484" v="2647" actId="207"/>
      <pc:docMkLst>
        <pc:docMk/>
      </pc:docMkLst>
      <pc:sldChg chg="addSp delSp modSp mod">
        <pc:chgData name="margarita velazquez medellin" userId="1b04ecec9052ba58" providerId="LiveId" clId="{823C221C-3003-48FC-844B-9D72A51BA283}" dt="2021-01-19T03:55:35.449" v="2642" actId="207"/>
        <pc:sldMkLst>
          <pc:docMk/>
          <pc:sldMk cId="160244010" sldId="256"/>
        </pc:sldMkLst>
        <pc:spChg chg="mod">
          <ac:chgData name="margarita velazquez medellin" userId="1b04ecec9052ba58" providerId="LiveId" clId="{823C221C-3003-48FC-844B-9D72A51BA283}" dt="2021-01-19T03:49:34.527" v="2626" actId="1076"/>
          <ac:spMkLst>
            <pc:docMk/>
            <pc:sldMk cId="160244010" sldId="256"/>
            <ac:spMk id="23" creationId="{0CABC91A-531F-4132-B5A2-3E70E3F6985D}"/>
          </ac:spMkLst>
        </pc:spChg>
        <pc:spChg chg="mod">
          <ac:chgData name="margarita velazquez medellin" userId="1b04ecec9052ba58" providerId="LiveId" clId="{823C221C-3003-48FC-844B-9D72A51BA283}" dt="2021-01-19T03:54:49.926" v="2639" actId="207"/>
          <ac:spMkLst>
            <pc:docMk/>
            <pc:sldMk cId="160244010" sldId="256"/>
            <ac:spMk id="24" creationId="{15606479-9866-4A9F-8795-33225594A992}"/>
          </ac:spMkLst>
        </pc:spChg>
        <pc:spChg chg="mod">
          <ac:chgData name="margarita velazquez medellin" userId="1b04ecec9052ba58" providerId="LiveId" clId="{823C221C-3003-48FC-844B-9D72A51BA283}" dt="2021-01-19T03:49:48.217" v="2630" actId="1076"/>
          <ac:spMkLst>
            <pc:docMk/>
            <pc:sldMk cId="160244010" sldId="256"/>
            <ac:spMk id="25" creationId="{0E5AF557-A75D-4BB5-8354-37F4A2137F01}"/>
          </ac:spMkLst>
        </pc:spChg>
        <pc:spChg chg="mod">
          <ac:chgData name="margarita velazquez medellin" userId="1b04ecec9052ba58" providerId="LiveId" clId="{823C221C-3003-48FC-844B-9D72A51BA283}" dt="2021-01-19T03:49:24.557" v="2624" actId="1076"/>
          <ac:spMkLst>
            <pc:docMk/>
            <pc:sldMk cId="160244010" sldId="256"/>
            <ac:spMk id="27" creationId="{A9886B47-EB19-4F7C-B11C-AC77F7E0CB21}"/>
          </ac:spMkLst>
        </pc:spChg>
        <pc:spChg chg="mod">
          <ac:chgData name="margarita velazquez medellin" userId="1b04ecec9052ba58" providerId="LiveId" clId="{823C221C-3003-48FC-844B-9D72A51BA283}" dt="2021-01-19T03:55:26.093" v="2641" actId="207"/>
          <ac:spMkLst>
            <pc:docMk/>
            <pc:sldMk cId="160244010" sldId="256"/>
            <ac:spMk id="28" creationId="{6386FE1D-5753-4826-9BC9-B63ACE83BD68}"/>
          </ac:spMkLst>
        </pc:spChg>
        <pc:spChg chg="del">
          <ac:chgData name="margarita velazquez medellin" userId="1b04ecec9052ba58" providerId="LiveId" clId="{823C221C-3003-48FC-844B-9D72A51BA283}" dt="2021-01-19T00:32:56.160" v="27" actId="478"/>
          <ac:spMkLst>
            <pc:docMk/>
            <pc:sldMk cId="160244010" sldId="256"/>
            <ac:spMk id="29" creationId="{908F6B36-65A4-4364-B129-AEC7505F2F32}"/>
          </ac:spMkLst>
        </pc:spChg>
        <pc:spChg chg="del">
          <ac:chgData name="margarita velazquez medellin" userId="1b04ecec9052ba58" providerId="LiveId" clId="{823C221C-3003-48FC-844B-9D72A51BA283}" dt="2021-01-19T00:31:49.693" v="5" actId="478"/>
          <ac:spMkLst>
            <pc:docMk/>
            <pc:sldMk cId="160244010" sldId="256"/>
            <ac:spMk id="30" creationId="{8CEC195C-526B-4BFC-8648-6508872A1CD1}"/>
          </ac:spMkLst>
        </pc:spChg>
        <pc:spChg chg="del">
          <ac:chgData name="margarita velazquez medellin" userId="1b04ecec9052ba58" providerId="LiveId" clId="{823C221C-3003-48FC-844B-9D72A51BA283}" dt="2021-01-19T00:32:35.326" v="21" actId="478"/>
          <ac:spMkLst>
            <pc:docMk/>
            <pc:sldMk cId="160244010" sldId="256"/>
            <ac:spMk id="31" creationId="{50ACADB9-C1A2-43B7-AD69-4E7B9A980FD2}"/>
          </ac:spMkLst>
        </pc:spChg>
        <pc:spChg chg="del">
          <ac:chgData name="margarita velazquez medellin" userId="1b04ecec9052ba58" providerId="LiveId" clId="{823C221C-3003-48FC-844B-9D72A51BA283}" dt="2021-01-19T00:32:39.284" v="23" actId="478"/>
          <ac:spMkLst>
            <pc:docMk/>
            <pc:sldMk cId="160244010" sldId="256"/>
            <ac:spMk id="32" creationId="{014ADAF4-D76A-486A-BD20-92251BFE5E00}"/>
          </ac:spMkLst>
        </pc:spChg>
        <pc:spChg chg="mod">
          <ac:chgData name="margarita velazquez medellin" userId="1b04ecec9052ba58" providerId="LiveId" clId="{823C221C-3003-48FC-844B-9D72A51BA283}" dt="2021-01-19T03:49:29.960" v="2625" actId="1076"/>
          <ac:spMkLst>
            <pc:docMk/>
            <pc:sldMk cId="160244010" sldId="256"/>
            <ac:spMk id="33" creationId="{CC616A15-98AE-445C-9F92-21A3FD16B02E}"/>
          </ac:spMkLst>
        </pc:spChg>
        <pc:spChg chg="mod">
          <ac:chgData name="margarita velazquez medellin" userId="1b04ecec9052ba58" providerId="LiveId" clId="{823C221C-3003-48FC-844B-9D72A51BA283}" dt="2021-01-19T03:49:37.322" v="2627" actId="1076"/>
          <ac:spMkLst>
            <pc:docMk/>
            <pc:sldMk cId="160244010" sldId="256"/>
            <ac:spMk id="35" creationId="{7C731E8C-632F-45FC-92FD-29CD284AB643}"/>
          </ac:spMkLst>
        </pc:spChg>
        <pc:spChg chg="mod">
          <ac:chgData name="margarita velazquez medellin" userId="1b04ecec9052ba58" providerId="LiveId" clId="{823C221C-3003-48FC-844B-9D72A51BA283}" dt="2021-01-19T03:55:00.594" v="2640" actId="207"/>
          <ac:spMkLst>
            <pc:docMk/>
            <pc:sldMk cId="160244010" sldId="256"/>
            <ac:spMk id="36" creationId="{77DE7F63-93F9-44B6-8B3C-DE039FD2271C}"/>
          </ac:spMkLst>
        </pc:spChg>
        <pc:spChg chg="mod">
          <ac:chgData name="margarita velazquez medellin" userId="1b04ecec9052ba58" providerId="LiveId" clId="{823C221C-3003-48FC-844B-9D72A51BA283}" dt="2021-01-19T03:49:08.491" v="2623" actId="1076"/>
          <ac:spMkLst>
            <pc:docMk/>
            <pc:sldMk cId="160244010" sldId="256"/>
            <ac:spMk id="39" creationId="{594741B7-D929-4272-B25B-81E711AF29AA}"/>
          </ac:spMkLst>
        </pc:spChg>
        <pc:spChg chg="mod">
          <ac:chgData name="margarita velazquez medellin" userId="1b04ecec9052ba58" providerId="LiveId" clId="{823C221C-3003-48FC-844B-9D72A51BA283}" dt="2021-01-19T03:55:35.449" v="2642" actId="207"/>
          <ac:spMkLst>
            <pc:docMk/>
            <pc:sldMk cId="160244010" sldId="256"/>
            <ac:spMk id="40" creationId="{BD0AFB30-1FB2-418E-B2D2-297AA3CD453D}"/>
          </ac:spMkLst>
        </pc:spChg>
        <pc:spChg chg="del">
          <ac:chgData name="margarita velazquez medellin" userId="1b04ecec9052ba58" providerId="LiveId" clId="{823C221C-3003-48FC-844B-9D72A51BA283}" dt="2021-01-19T00:32:06.139" v="11" actId="478"/>
          <ac:spMkLst>
            <pc:docMk/>
            <pc:sldMk cId="160244010" sldId="256"/>
            <ac:spMk id="41" creationId="{6674B59E-A624-46A5-B17E-CFD4EB391B16}"/>
          </ac:spMkLst>
        </pc:spChg>
        <pc:spChg chg="del">
          <ac:chgData name="margarita velazquez medellin" userId="1b04ecec9052ba58" providerId="LiveId" clId="{823C221C-3003-48FC-844B-9D72A51BA283}" dt="2021-01-19T00:32:10.158" v="13" actId="478"/>
          <ac:spMkLst>
            <pc:docMk/>
            <pc:sldMk cId="160244010" sldId="256"/>
            <ac:spMk id="42" creationId="{E6F0FC76-2379-43FD-ADED-5BE2CCDC59E1}"/>
          </ac:spMkLst>
        </pc:spChg>
        <pc:spChg chg="del">
          <ac:chgData name="margarita velazquez medellin" userId="1b04ecec9052ba58" providerId="LiveId" clId="{823C221C-3003-48FC-844B-9D72A51BA283}" dt="2021-01-19T00:32:15.033" v="15" actId="478"/>
          <ac:spMkLst>
            <pc:docMk/>
            <pc:sldMk cId="160244010" sldId="256"/>
            <ac:spMk id="43" creationId="{A19BCCFF-7856-405D-A016-546DEFEC991D}"/>
          </ac:spMkLst>
        </pc:spChg>
        <pc:spChg chg="add mod">
          <ac:chgData name="margarita velazquez medellin" userId="1b04ecec9052ba58" providerId="LiveId" clId="{823C221C-3003-48FC-844B-9D72A51BA283}" dt="2021-01-19T03:27:53.527" v="2055" actId="14100"/>
          <ac:spMkLst>
            <pc:docMk/>
            <pc:sldMk cId="160244010" sldId="256"/>
            <ac:spMk id="54" creationId="{F1A9B219-8650-4B93-BCE4-A2870E6416CB}"/>
          </ac:spMkLst>
        </pc:spChg>
        <pc:spChg chg="add del mod">
          <ac:chgData name="margarita velazquez medellin" userId="1b04ecec9052ba58" providerId="LiveId" clId="{823C221C-3003-48FC-844B-9D72A51BA283}" dt="2021-01-19T00:31:40.561" v="2" actId="478"/>
          <ac:spMkLst>
            <pc:docMk/>
            <pc:sldMk cId="160244010" sldId="256"/>
            <ac:spMk id="57" creationId="{20663BF2-648E-4A43-B41A-C6329736EC69}"/>
          </ac:spMkLst>
        </pc:spChg>
        <pc:spChg chg="add del mod">
          <ac:chgData name="margarita velazquez medellin" userId="1b04ecec9052ba58" providerId="LiveId" clId="{823C221C-3003-48FC-844B-9D72A51BA283}" dt="2021-01-19T00:31:44.843" v="4" actId="478"/>
          <ac:spMkLst>
            <pc:docMk/>
            <pc:sldMk cId="160244010" sldId="256"/>
            <ac:spMk id="59" creationId="{20E0358B-0EDF-4967-9433-4451E3952DF7}"/>
          </ac:spMkLst>
        </pc:spChg>
        <pc:spChg chg="add del mod">
          <ac:chgData name="margarita velazquez medellin" userId="1b04ecec9052ba58" providerId="LiveId" clId="{823C221C-3003-48FC-844B-9D72A51BA283}" dt="2021-01-19T00:31:50.904" v="6" actId="478"/>
          <ac:spMkLst>
            <pc:docMk/>
            <pc:sldMk cId="160244010" sldId="256"/>
            <ac:spMk id="61" creationId="{75AD76C6-B1D4-4222-A707-05F5904F600B}"/>
          </ac:spMkLst>
        </pc:spChg>
        <pc:spChg chg="add del mod">
          <ac:chgData name="margarita velazquez medellin" userId="1b04ecec9052ba58" providerId="LiveId" clId="{823C221C-3003-48FC-844B-9D72A51BA283}" dt="2021-01-19T00:31:58.025" v="8" actId="478"/>
          <ac:spMkLst>
            <pc:docMk/>
            <pc:sldMk cId="160244010" sldId="256"/>
            <ac:spMk id="63" creationId="{F1A83030-35AF-4647-87C3-79C72B270A28}"/>
          </ac:spMkLst>
        </pc:spChg>
        <pc:spChg chg="add del mod">
          <ac:chgData name="margarita velazquez medellin" userId="1b04ecec9052ba58" providerId="LiveId" clId="{823C221C-3003-48FC-844B-9D72A51BA283}" dt="2021-01-19T00:32:03.700" v="10" actId="478"/>
          <ac:spMkLst>
            <pc:docMk/>
            <pc:sldMk cId="160244010" sldId="256"/>
            <ac:spMk id="65" creationId="{693D00DA-5900-49CA-9E0B-B66DADEE27BA}"/>
          </ac:spMkLst>
        </pc:spChg>
        <pc:spChg chg="add del mod">
          <ac:chgData name="margarita velazquez medellin" userId="1b04ecec9052ba58" providerId="LiveId" clId="{823C221C-3003-48FC-844B-9D72A51BA283}" dt="2021-01-19T00:32:07.312" v="12" actId="478"/>
          <ac:spMkLst>
            <pc:docMk/>
            <pc:sldMk cId="160244010" sldId="256"/>
            <ac:spMk id="67" creationId="{51A2F105-A778-4D95-8961-BF67621AAA8D}"/>
          </ac:spMkLst>
        </pc:spChg>
        <pc:spChg chg="add del mod">
          <ac:chgData name="margarita velazquez medellin" userId="1b04ecec9052ba58" providerId="LiveId" clId="{823C221C-3003-48FC-844B-9D72A51BA283}" dt="2021-01-19T00:32:11.297" v="14" actId="478"/>
          <ac:spMkLst>
            <pc:docMk/>
            <pc:sldMk cId="160244010" sldId="256"/>
            <ac:spMk id="69" creationId="{A650C222-F49F-4A5C-8531-938540FC50D1}"/>
          </ac:spMkLst>
        </pc:spChg>
        <pc:spChg chg="add del mod">
          <ac:chgData name="margarita velazquez medellin" userId="1b04ecec9052ba58" providerId="LiveId" clId="{823C221C-3003-48FC-844B-9D72A51BA283}" dt="2021-01-19T00:32:17.552" v="16" actId="478"/>
          <ac:spMkLst>
            <pc:docMk/>
            <pc:sldMk cId="160244010" sldId="256"/>
            <ac:spMk id="71" creationId="{F4EBCD31-3628-48E8-8970-245357A9A4BD}"/>
          </ac:spMkLst>
        </pc:spChg>
        <pc:spChg chg="add del mod">
          <ac:chgData name="margarita velazquez medellin" userId="1b04ecec9052ba58" providerId="LiveId" clId="{823C221C-3003-48FC-844B-9D72A51BA283}" dt="2021-01-19T00:32:25.656" v="18" actId="478"/>
          <ac:spMkLst>
            <pc:docMk/>
            <pc:sldMk cId="160244010" sldId="256"/>
            <ac:spMk id="73" creationId="{5C7C13D7-9023-4854-8B09-BCF83C9438A0}"/>
          </ac:spMkLst>
        </pc:spChg>
        <pc:spChg chg="add del mod">
          <ac:chgData name="margarita velazquez medellin" userId="1b04ecec9052ba58" providerId="LiveId" clId="{823C221C-3003-48FC-844B-9D72A51BA283}" dt="2021-01-19T00:32:31.035" v="20" actId="478"/>
          <ac:spMkLst>
            <pc:docMk/>
            <pc:sldMk cId="160244010" sldId="256"/>
            <ac:spMk id="75" creationId="{BD45EE1C-3D56-4A90-8B5F-96A7D789AB1F}"/>
          </ac:spMkLst>
        </pc:spChg>
        <pc:spChg chg="add del mod">
          <ac:chgData name="margarita velazquez medellin" userId="1b04ecec9052ba58" providerId="LiveId" clId="{823C221C-3003-48FC-844B-9D72A51BA283}" dt="2021-01-19T00:32:36.457" v="22" actId="478"/>
          <ac:spMkLst>
            <pc:docMk/>
            <pc:sldMk cId="160244010" sldId="256"/>
            <ac:spMk id="77" creationId="{4CB1B181-4D20-4C08-BCF4-7E989841F872}"/>
          </ac:spMkLst>
        </pc:spChg>
        <pc:spChg chg="add del mod">
          <ac:chgData name="margarita velazquez medellin" userId="1b04ecec9052ba58" providerId="LiveId" clId="{823C221C-3003-48FC-844B-9D72A51BA283}" dt="2021-01-19T00:32:40.386" v="24" actId="478"/>
          <ac:spMkLst>
            <pc:docMk/>
            <pc:sldMk cId="160244010" sldId="256"/>
            <ac:spMk id="79" creationId="{7C828FDF-B658-479E-8842-B29B93BF162D}"/>
          </ac:spMkLst>
        </pc:spChg>
        <pc:spChg chg="add del mod">
          <ac:chgData name="margarita velazquez medellin" userId="1b04ecec9052ba58" providerId="LiveId" clId="{823C221C-3003-48FC-844B-9D72A51BA283}" dt="2021-01-19T00:32:57.597" v="28" actId="478"/>
          <ac:spMkLst>
            <pc:docMk/>
            <pc:sldMk cId="160244010" sldId="256"/>
            <ac:spMk id="81" creationId="{28D3AD51-9DCC-4944-AC20-4280C77DE37E}"/>
          </ac:spMkLst>
        </pc:spChg>
        <pc:spChg chg="add mod">
          <ac:chgData name="margarita velazquez medellin" userId="1b04ecec9052ba58" providerId="LiveId" clId="{823C221C-3003-48FC-844B-9D72A51BA283}" dt="2021-01-19T03:34:50.541" v="2065" actId="1076"/>
          <ac:spMkLst>
            <pc:docMk/>
            <pc:sldMk cId="160244010" sldId="256"/>
            <ac:spMk id="82" creationId="{70AC58EE-65CC-4960-8242-626AFB079AD5}"/>
          </ac:spMkLst>
        </pc:spChg>
        <pc:spChg chg="add del mod">
          <ac:chgData name="margarita velazquez medellin" userId="1b04ecec9052ba58" providerId="LiveId" clId="{823C221C-3003-48FC-844B-9D72A51BA283}" dt="2021-01-19T02:19:22.803" v="97" actId="478"/>
          <ac:spMkLst>
            <pc:docMk/>
            <pc:sldMk cId="160244010" sldId="256"/>
            <ac:spMk id="83" creationId="{D4836568-4224-49DE-B800-6DCF8140890F}"/>
          </ac:spMkLst>
        </pc:spChg>
        <pc:spChg chg="add mod">
          <ac:chgData name="margarita velazquez medellin" userId="1b04ecec9052ba58" providerId="LiveId" clId="{823C221C-3003-48FC-844B-9D72A51BA283}" dt="2021-01-19T03:35:02.840" v="2066" actId="1076"/>
          <ac:spMkLst>
            <pc:docMk/>
            <pc:sldMk cId="160244010" sldId="256"/>
            <ac:spMk id="84" creationId="{77289A5F-D23B-4714-A254-7C1A17C6D5C6}"/>
          </ac:spMkLst>
        </pc:spChg>
        <pc:spChg chg="add del mod">
          <ac:chgData name="margarita velazquez medellin" userId="1b04ecec9052ba58" providerId="LiveId" clId="{823C221C-3003-48FC-844B-9D72A51BA283}" dt="2021-01-19T02:22:39.627" v="126" actId="478"/>
          <ac:spMkLst>
            <pc:docMk/>
            <pc:sldMk cId="160244010" sldId="256"/>
            <ac:spMk id="86" creationId="{92C1E1FF-8172-4592-A9C8-ABDA010E4115}"/>
          </ac:spMkLst>
        </pc:spChg>
        <pc:picChg chg="del">
          <ac:chgData name="margarita velazquez medellin" userId="1b04ecec9052ba58" providerId="LiveId" clId="{823C221C-3003-48FC-844B-9D72A51BA283}" dt="2021-01-19T00:31:53.295" v="7" actId="478"/>
          <ac:picMkLst>
            <pc:docMk/>
            <pc:sldMk cId="160244010" sldId="256"/>
            <ac:picMk id="113" creationId="{5DA96FDB-9B4B-466A-ACE5-193A1A8EEE35}"/>
          </ac:picMkLst>
        </pc:picChg>
        <pc:picChg chg="del">
          <ac:chgData name="margarita velazquez medellin" userId="1b04ecec9052ba58" providerId="LiveId" clId="{823C221C-3003-48FC-844B-9D72A51BA283}" dt="2021-01-19T00:32:22.119" v="17" actId="478"/>
          <ac:picMkLst>
            <pc:docMk/>
            <pc:sldMk cId="160244010" sldId="256"/>
            <ac:picMk id="117" creationId="{4186EB7D-097D-48C1-9516-9BF372F0B804}"/>
          </ac:picMkLst>
        </pc:picChg>
        <pc:picChg chg="del">
          <ac:chgData name="margarita velazquez medellin" userId="1b04ecec9052ba58" providerId="LiveId" clId="{823C221C-3003-48FC-844B-9D72A51BA283}" dt="2021-01-19T00:31:38.604" v="1" actId="478"/>
          <ac:picMkLst>
            <pc:docMk/>
            <pc:sldMk cId="160244010" sldId="256"/>
            <ac:picMk id="121" creationId="{950B4FEA-3E81-4BA2-902D-6C72B63914FE}"/>
          </ac:picMkLst>
        </pc:picChg>
        <pc:picChg chg="del">
          <ac:chgData name="margarita velazquez medellin" userId="1b04ecec9052ba58" providerId="LiveId" clId="{823C221C-3003-48FC-844B-9D72A51BA283}" dt="2021-01-19T00:32:01.543" v="9" actId="478"/>
          <ac:picMkLst>
            <pc:docMk/>
            <pc:sldMk cId="160244010" sldId="256"/>
            <ac:picMk id="157" creationId="{E286CD76-366D-409D-8801-BBF79EC1E291}"/>
          </ac:picMkLst>
        </pc:picChg>
        <pc:picChg chg="del">
          <ac:chgData name="margarita velazquez medellin" userId="1b04ecec9052ba58" providerId="LiveId" clId="{823C221C-3003-48FC-844B-9D72A51BA283}" dt="2021-01-19T00:31:43.089" v="3" actId="478"/>
          <ac:picMkLst>
            <pc:docMk/>
            <pc:sldMk cId="160244010" sldId="256"/>
            <ac:picMk id="165" creationId="{56C27F8C-5947-4902-9D6D-9111560A0DCC}"/>
          </ac:picMkLst>
        </pc:picChg>
        <pc:picChg chg="del">
          <ac:chgData name="margarita velazquez medellin" userId="1b04ecec9052ba58" providerId="LiveId" clId="{823C221C-3003-48FC-844B-9D72A51BA283}" dt="2021-01-19T00:32:29.211" v="19" actId="478"/>
          <ac:picMkLst>
            <pc:docMk/>
            <pc:sldMk cId="160244010" sldId="256"/>
            <ac:picMk id="171" creationId="{67E3E39F-66D0-4F49-A651-D2A9E3FE26AD}"/>
          </ac:picMkLst>
        </pc:picChg>
      </pc:sldChg>
      <pc:sldChg chg="addSp delSp modSp new mod ord">
        <pc:chgData name="margarita velazquez medellin" userId="1b04ecec9052ba58" providerId="LiveId" clId="{823C221C-3003-48FC-844B-9D72A51BA283}" dt="2021-01-19T03:56:01.128" v="2643" actId="207"/>
        <pc:sldMkLst>
          <pc:docMk/>
          <pc:sldMk cId="231662587" sldId="257"/>
        </pc:sldMkLst>
        <pc:spChg chg="del">
          <ac:chgData name="margarita velazquez medellin" userId="1b04ecec9052ba58" providerId="LiveId" clId="{823C221C-3003-48FC-844B-9D72A51BA283}" dt="2021-01-19T02:29:49.020" v="152" actId="478"/>
          <ac:spMkLst>
            <pc:docMk/>
            <pc:sldMk cId="231662587" sldId="257"/>
            <ac:spMk id="2" creationId="{C18DF2E3-6A3E-4B08-BA4B-8E53AE845B73}"/>
          </ac:spMkLst>
        </pc:spChg>
        <pc:spChg chg="del">
          <ac:chgData name="margarita velazquez medellin" userId="1b04ecec9052ba58" providerId="LiveId" clId="{823C221C-3003-48FC-844B-9D72A51BA283}" dt="2021-01-19T02:30:10.172" v="156" actId="478"/>
          <ac:spMkLst>
            <pc:docMk/>
            <pc:sldMk cId="231662587" sldId="257"/>
            <ac:spMk id="3" creationId="{C1B5FE11-D6D5-4ACD-8070-77B668885AA5}"/>
          </ac:spMkLst>
        </pc:spChg>
        <pc:spChg chg="del">
          <ac:chgData name="margarita velazquez medellin" userId="1b04ecec9052ba58" providerId="LiveId" clId="{823C221C-3003-48FC-844B-9D72A51BA283}" dt="2021-01-19T02:30:34.041" v="164" actId="478"/>
          <ac:spMkLst>
            <pc:docMk/>
            <pc:sldMk cId="231662587" sldId="257"/>
            <ac:spMk id="4" creationId="{939495CD-9A46-4B52-AA22-33C1201E4CB0}"/>
          </ac:spMkLst>
        </pc:spChg>
        <pc:spChg chg="del">
          <ac:chgData name="margarita velazquez medellin" userId="1b04ecec9052ba58" providerId="LiveId" clId="{823C221C-3003-48FC-844B-9D72A51BA283}" dt="2021-01-19T02:31:24.644" v="184" actId="478"/>
          <ac:spMkLst>
            <pc:docMk/>
            <pc:sldMk cId="231662587" sldId="257"/>
            <ac:spMk id="5" creationId="{9DD3F7B1-9724-4BA3-ACA4-2D0A88AD7712}"/>
          </ac:spMkLst>
        </pc:spChg>
        <pc:spChg chg="del">
          <ac:chgData name="margarita velazquez medellin" userId="1b04ecec9052ba58" providerId="LiveId" clId="{823C221C-3003-48FC-844B-9D72A51BA283}" dt="2021-01-19T02:31:20.987" v="183" actId="478"/>
          <ac:spMkLst>
            <pc:docMk/>
            <pc:sldMk cId="231662587" sldId="257"/>
            <ac:spMk id="6" creationId="{8AA19E9F-CDA2-4DC4-999D-491D1EFED230}"/>
          </ac:spMkLst>
        </pc:spChg>
        <pc:spChg chg="del mod">
          <ac:chgData name="margarita velazquez medellin" userId="1b04ecec9052ba58" providerId="LiveId" clId="{823C221C-3003-48FC-844B-9D72A51BA283}" dt="2021-01-19T02:31:39.213" v="186" actId="478"/>
          <ac:spMkLst>
            <pc:docMk/>
            <pc:sldMk cId="231662587" sldId="257"/>
            <ac:spMk id="7" creationId="{C800F53B-E4DF-4DCD-A456-A726D0E01FE6}"/>
          </ac:spMkLst>
        </pc:spChg>
        <pc:spChg chg="del">
          <ac:chgData name="margarita velazquez medellin" userId="1b04ecec9052ba58" providerId="LiveId" clId="{823C221C-3003-48FC-844B-9D72A51BA283}" dt="2021-01-19T02:30:03.621" v="154" actId="478"/>
          <ac:spMkLst>
            <pc:docMk/>
            <pc:sldMk cId="231662587" sldId="257"/>
            <ac:spMk id="8" creationId="{5E4BC427-9A27-4E04-A2F0-99C7D6454DF8}"/>
          </ac:spMkLst>
        </pc:spChg>
        <pc:spChg chg="del">
          <ac:chgData name="margarita velazquez medellin" userId="1b04ecec9052ba58" providerId="LiveId" clId="{823C221C-3003-48FC-844B-9D72A51BA283}" dt="2021-01-19T02:30:15.143" v="158" actId="478"/>
          <ac:spMkLst>
            <pc:docMk/>
            <pc:sldMk cId="231662587" sldId="257"/>
            <ac:spMk id="9" creationId="{EB2DFAA2-80BD-4391-B278-D0AD1305FF8E}"/>
          </ac:spMkLst>
        </pc:spChg>
        <pc:spChg chg="del">
          <ac:chgData name="margarita velazquez medellin" userId="1b04ecec9052ba58" providerId="LiveId" clId="{823C221C-3003-48FC-844B-9D72A51BA283}" dt="2021-01-19T02:30:19.950" v="160" actId="478"/>
          <ac:spMkLst>
            <pc:docMk/>
            <pc:sldMk cId="231662587" sldId="257"/>
            <ac:spMk id="10" creationId="{A2E280EB-0660-40BE-B2D5-E685110750E0}"/>
          </ac:spMkLst>
        </pc:spChg>
        <pc:spChg chg="del">
          <ac:chgData name="margarita velazquez medellin" userId="1b04ecec9052ba58" providerId="LiveId" clId="{823C221C-3003-48FC-844B-9D72A51BA283}" dt="2021-01-19T02:30:22.603" v="161" actId="478"/>
          <ac:spMkLst>
            <pc:docMk/>
            <pc:sldMk cId="231662587" sldId="257"/>
            <ac:spMk id="11" creationId="{62461DA3-A3D8-4D75-AD9F-EF6FB668E66C}"/>
          </ac:spMkLst>
        </pc:spChg>
        <pc:spChg chg="del">
          <ac:chgData name="margarita velazquez medellin" userId="1b04ecec9052ba58" providerId="LiveId" clId="{823C221C-3003-48FC-844B-9D72A51BA283}" dt="2021-01-19T02:30:27.308" v="163" actId="478"/>
          <ac:spMkLst>
            <pc:docMk/>
            <pc:sldMk cId="231662587" sldId="257"/>
            <ac:spMk id="12" creationId="{ABAC2EE9-73B9-4B9B-992C-8FF790674DF3}"/>
          </ac:spMkLst>
        </pc:spChg>
        <pc:spChg chg="del mod">
          <ac:chgData name="margarita velazquez medellin" userId="1b04ecec9052ba58" providerId="LiveId" clId="{823C221C-3003-48FC-844B-9D72A51BA283}" dt="2021-01-19T02:30:42.015" v="168" actId="478"/>
          <ac:spMkLst>
            <pc:docMk/>
            <pc:sldMk cId="231662587" sldId="257"/>
            <ac:spMk id="13" creationId="{DBA1C241-1B9C-463F-AE14-84151D2D641A}"/>
          </ac:spMkLst>
        </pc:spChg>
        <pc:spChg chg="del">
          <ac:chgData name="margarita velazquez medellin" userId="1b04ecec9052ba58" providerId="LiveId" clId="{823C221C-3003-48FC-844B-9D72A51BA283}" dt="2021-01-19T02:30:48.974" v="170" actId="478"/>
          <ac:spMkLst>
            <pc:docMk/>
            <pc:sldMk cId="231662587" sldId="257"/>
            <ac:spMk id="14" creationId="{55A39F94-4809-4CE8-AAD3-E8C261280F28}"/>
          </ac:spMkLst>
        </pc:spChg>
        <pc:spChg chg="del">
          <ac:chgData name="margarita velazquez medellin" userId="1b04ecec9052ba58" providerId="LiveId" clId="{823C221C-3003-48FC-844B-9D72A51BA283}" dt="2021-01-19T02:30:52.021" v="171" actId="478"/>
          <ac:spMkLst>
            <pc:docMk/>
            <pc:sldMk cId="231662587" sldId="257"/>
            <ac:spMk id="15" creationId="{AC91288F-AB3C-4C7B-AA71-AE9C6E8C8970}"/>
          </ac:spMkLst>
        </pc:spChg>
        <pc:spChg chg="del">
          <ac:chgData name="margarita velazquez medellin" userId="1b04ecec9052ba58" providerId="LiveId" clId="{823C221C-3003-48FC-844B-9D72A51BA283}" dt="2021-01-19T02:30:56.030" v="173" actId="478"/>
          <ac:spMkLst>
            <pc:docMk/>
            <pc:sldMk cId="231662587" sldId="257"/>
            <ac:spMk id="16" creationId="{7EDC10A7-CDD6-4591-ADD9-8044B7BBCEDF}"/>
          </ac:spMkLst>
        </pc:spChg>
        <pc:spChg chg="del">
          <ac:chgData name="margarita velazquez medellin" userId="1b04ecec9052ba58" providerId="LiveId" clId="{823C221C-3003-48FC-844B-9D72A51BA283}" dt="2021-01-19T02:30:59.101" v="174" actId="478"/>
          <ac:spMkLst>
            <pc:docMk/>
            <pc:sldMk cId="231662587" sldId="257"/>
            <ac:spMk id="17" creationId="{7CF4AC01-EB15-490D-A376-3F7D38B2B029}"/>
          </ac:spMkLst>
        </pc:spChg>
        <pc:spChg chg="del">
          <ac:chgData name="margarita velazquez medellin" userId="1b04ecec9052ba58" providerId="LiveId" clId="{823C221C-3003-48FC-844B-9D72A51BA283}" dt="2021-01-19T02:29:20.542" v="143" actId="478"/>
          <ac:spMkLst>
            <pc:docMk/>
            <pc:sldMk cId="231662587" sldId="257"/>
            <ac:spMk id="18" creationId="{10929435-A82D-4964-B008-4579BFE5AC62}"/>
          </ac:spMkLst>
        </pc:spChg>
        <pc:spChg chg="del">
          <ac:chgData name="margarita velazquez medellin" userId="1b04ecec9052ba58" providerId="LiveId" clId="{823C221C-3003-48FC-844B-9D72A51BA283}" dt="2021-01-19T02:29:24.389" v="144" actId="478"/>
          <ac:spMkLst>
            <pc:docMk/>
            <pc:sldMk cId="231662587" sldId="257"/>
            <ac:spMk id="19" creationId="{80E19CEF-C322-4437-9E47-3EACEA8F06B9}"/>
          </ac:spMkLst>
        </pc:spChg>
        <pc:spChg chg="del">
          <ac:chgData name="margarita velazquez medellin" userId="1b04ecec9052ba58" providerId="LiveId" clId="{823C221C-3003-48FC-844B-9D72A51BA283}" dt="2021-01-19T02:29:29.556" v="146" actId="478"/>
          <ac:spMkLst>
            <pc:docMk/>
            <pc:sldMk cId="231662587" sldId="257"/>
            <ac:spMk id="20" creationId="{D0D089E9-0CE6-4A84-A796-CE595E21652C}"/>
          </ac:spMkLst>
        </pc:spChg>
        <pc:spChg chg="del">
          <ac:chgData name="margarita velazquez medellin" userId="1b04ecec9052ba58" providerId="LiveId" clId="{823C221C-3003-48FC-844B-9D72A51BA283}" dt="2021-01-19T02:29:32.279" v="147" actId="478"/>
          <ac:spMkLst>
            <pc:docMk/>
            <pc:sldMk cId="231662587" sldId="257"/>
            <ac:spMk id="21" creationId="{2171677E-1A3A-48A7-BF8E-E78834F97ED7}"/>
          </ac:spMkLst>
        </pc:spChg>
        <pc:spChg chg="del">
          <ac:chgData name="margarita velazquez medellin" userId="1b04ecec9052ba58" providerId="LiveId" clId="{823C221C-3003-48FC-844B-9D72A51BA283}" dt="2021-01-19T02:29:37.820" v="149" actId="478"/>
          <ac:spMkLst>
            <pc:docMk/>
            <pc:sldMk cId="231662587" sldId="257"/>
            <ac:spMk id="22" creationId="{45C7D4D2-F39E-46C2-9D19-06276DAA159A}"/>
          </ac:spMkLst>
        </pc:spChg>
        <pc:spChg chg="del">
          <ac:chgData name="margarita velazquez medellin" userId="1b04ecec9052ba58" providerId="LiveId" clId="{823C221C-3003-48FC-844B-9D72A51BA283}" dt="2021-01-19T02:29:40.761" v="150" actId="478"/>
          <ac:spMkLst>
            <pc:docMk/>
            <pc:sldMk cId="231662587" sldId="257"/>
            <ac:spMk id="23" creationId="{645B86FA-C34F-4392-B652-6BEC56658BC6}"/>
          </ac:spMkLst>
        </pc:spChg>
        <pc:spChg chg="del">
          <ac:chgData name="margarita velazquez medellin" userId="1b04ecec9052ba58" providerId="LiveId" clId="{823C221C-3003-48FC-844B-9D72A51BA283}" dt="2021-01-19T02:31:01.540" v="175" actId="478"/>
          <ac:spMkLst>
            <pc:docMk/>
            <pc:sldMk cId="231662587" sldId="257"/>
            <ac:spMk id="24" creationId="{97D1394B-C968-47F9-9FD8-953CB917C00E}"/>
          </ac:spMkLst>
        </pc:spChg>
        <pc:spChg chg="del">
          <ac:chgData name="margarita velazquez medellin" userId="1b04ecec9052ba58" providerId="LiveId" clId="{823C221C-3003-48FC-844B-9D72A51BA283}" dt="2021-01-19T02:31:05.218" v="176" actId="478"/>
          <ac:spMkLst>
            <pc:docMk/>
            <pc:sldMk cId="231662587" sldId="257"/>
            <ac:spMk id="25" creationId="{3C9DEC92-23A9-4AAA-83D2-32DF7A06D78A}"/>
          </ac:spMkLst>
        </pc:spChg>
        <pc:spChg chg="del">
          <ac:chgData name="margarita velazquez medellin" userId="1b04ecec9052ba58" providerId="LiveId" clId="{823C221C-3003-48FC-844B-9D72A51BA283}" dt="2021-01-19T02:31:09.288" v="178" actId="478"/>
          <ac:spMkLst>
            <pc:docMk/>
            <pc:sldMk cId="231662587" sldId="257"/>
            <ac:spMk id="26" creationId="{3C7F5D79-89D1-47DA-B1C4-85C8C3416635}"/>
          </ac:spMkLst>
        </pc:spChg>
        <pc:spChg chg="del">
          <ac:chgData name="margarita velazquez medellin" userId="1b04ecec9052ba58" providerId="LiveId" clId="{823C221C-3003-48FC-844B-9D72A51BA283}" dt="2021-01-19T02:31:11.755" v="179" actId="478"/>
          <ac:spMkLst>
            <pc:docMk/>
            <pc:sldMk cId="231662587" sldId="257"/>
            <ac:spMk id="27" creationId="{6FE81173-7462-435E-8D0B-17B4D6A35713}"/>
          </ac:spMkLst>
        </pc:spChg>
        <pc:spChg chg="del">
          <ac:chgData name="margarita velazquez medellin" userId="1b04ecec9052ba58" providerId="LiveId" clId="{823C221C-3003-48FC-844B-9D72A51BA283}" dt="2021-01-19T02:31:14.080" v="180" actId="478"/>
          <ac:spMkLst>
            <pc:docMk/>
            <pc:sldMk cId="231662587" sldId="257"/>
            <ac:spMk id="28" creationId="{ECC6AA68-044E-4FBB-90FD-C9190595B027}"/>
          </ac:spMkLst>
        </pc:spChg>
        <pc:spChg chg="del">
          <ac:chgData name="margarita velazquez medellin" userId="1b04ecec9052ba58" providerId="LiveId" clId="{823C221C-3003-48FC-844B-9D72A51BA283}" dt="2021-01-19T02:29:16.579" v="142" actId="478"/>
          <ac:spMkLst>
            <pc:docMk/>
            <pc:sldMk cId="231662587" sldId="257"/>
            <ac:spMk id="29" creationId="{086D64B5-B257-43A0-AB47-270E639C6E5E}"/>
          </ac:spMkLst>
        </pc:spChg>
        <pc:spChg chg="del">
          <ac:chgData name="margarita velazquez medellin" userId="1b04ecec9052ba58" providerId="LiveId" clId="{823C221C-3003-48FC-844B-9D72A51BA283}" dt="2021-01-19T02:29:27.303" v="145" actId="478"/>
          <ac:spMkLst>
            <pc:docMk/>
            <pc:sldMk cId="231662587" sldId="257"/>
            <ac:spMk id="30" creationId="{0F9F6C6C-DDA5-44A6-90E4-C7206997EE7B}"/>
          </ac:spMkLst>
        </pc:spChg>
        <pc:spChg chg="del">
          <ac:chgData name="margarita velazquez medellin" userId="1b04ecec9052ba58" providerId="LiveId" clId="{823C221C-3003-48FC-844B-9D72A51BA283}" dt="2021-01-19T02:29:35.126" v="148" actId="478"/>
          <ac:spMkLst>
            <pc:docMk/>
            <pc:sldMk cId="231662587" sldId="257"/>
            <ac:spMk id="31" creationId="{B9F44C51-25FD-4DF1-8512-1BEDD5937EA8}"/>
          </ac:spMkLst>
        </pc:spChg>
        <pc:spChg chg="del">
          <ac:chgData name="margarita velazquez medellin" userId="1b04ecec9052ba58" providerId="LiveId" clId="{823C221C-3003-48FC-844B-9D72A51BA283}" dt="2021-01-19T02:29:43.266" v="151" actId="478"/>
          <ac:spMkLst>
            <pc:docMk/>
            <pc:sldMk cId="231662587" sldId="257"/>
            <ac:spMk id="32" creationId="{BE982388-51E7-45CA-AC68-3596345A613F}"/>
          </ac:spMkLst>
        </pc:spChg>
        <pc:spChg chg="del">
          <ac:chgData name="margarita velazquez medellin" userId="1b04ecec9052ba58" providerId="LiveId" clId="{823C221C-3003-48FC-844B-9D72A51BA283}" dt="2021-01-19T02:31:07.451" v="177" actId="478"/>
          <ac:spMkLst>
            <pc:docMk/>
            <pc:sldMk cId="231662587" sldId="257"/>
            <ac:spMk id="33" creationId="{958E2ECE-A646-48B2-9874-7F6F29EE2327}"/>
          </ac:spMkLst>
        </pc:spChg>
        <pc:spChg chg="del">
          <ac:chgData name="margarita velazquez medellin" userId="1b04ecec9052ba58" providerId="LiveId" clId="{823C221C-3003-48FC-844B-9D72A51BA283}" dt="2021-01-19T02:29:53.729" v="153" actId="478"/>
          <ac:spMkLst>
            <pc:docMk/>
            <pc:sldMk cId="231662587" sldId="257"/>
            <ac:spMk id="34" creationId="{C9468EA4-508F-43CD-A283-806F5FE66C10}"/>
          </ac:spMkLst>
        </pc:spChg>
        <pc:spChg chg="del">
          <ac:chgData name="margarita velazquez medellin" userId="1b04ecec9052ba58" providerId="LiveId" clId="{823C221C-3003-48FC-844B-9D72A51BA283}" dt="2021-01-19T02:30:17.268" v="159" actId="478"/>
          <ac:spMkLst>
            <pc:docMk/>
            <pc:sldMk cId="231662587" sldId="257"/>
            <ac:spMk id="35" creationId="{68886573-0F7D-4720-AE95-21B3F680CBBC}"/>
          </ac:spMkLst>
        </pc:spChg>
        <pc:spChg chg="del">
          <ac:chgData name="margarita velazquez medellin" userId="1b04ecec9052ba58" providerId="LiveId" clId="{823C221C-3003-48FC-844B-9D72A51BA283}" dt="2021-01-19T02:30:24.761" v="162" actId="478"/>
          <ac:spMkLst>
            <pc:docMk/>
            <pc:sldMk cId="231662587" sldId="257"/>
            <ac:spMk id="36" creationId="{E0C329B8-E66D-4BE2-8AC6-AA20D8012B41}"/>
          </ac:spMkLst>
        </pc:spChg>
        <pc:spChg chg="del">
          <ac:chgData name="margarita velazquez medellin" userId="1b04ecec9052ba58" providerId="LiveId" clId="{823C221C-3003-48FC-844B-9D72A51BA283}" dt="2021-01-19T02:30:45.439" v="169" actId="478"/>
          <ac:spMkLst>
            <pc:docMk/>
            <pc:sldMk cId="231662587" sldId="257"/>
            <ac:spMk id="37" creationId="{7FEE04D9-CCAF-4CFD-A497-F0081A6DBDDD}"/>
          </ac:spMkLst>
        </pc:spChg>
        <pc:spChg chg="del">
          <ac:chgData name="margarita velazquez medellin" userId="1b04ecec9052ba58" providerId="LiveId" clId="{823C221C-3003-48FC-844B-9D72A51BA283}" dt="2021-01-19T02:30:54.215" v="172" actId="478"/>
          <ac:spMkLst>
            <pc:docMk/>
            <pc:sldMk cId="231662587" sldId="257"/>
            <ac:spMk id="38" creationId="{C4A8FCE5-A93E-4403-A0A5-AFAF72B996B2}"/>
          </ac:spMkLst>
        </pc:spChg>
        <pc:spChg chg="del">
          <ac:chgData name="margarita velazquez medellin" userId="1b04ecec9052ba58" providerId="LiveId" clId="{823C221C-3003-48FC-844B-9D72A51BA283}" dt="2021-01-19T02:30:13.251" v="157" actId="478"/>
          <ac:spMkLst>
            <pc:docMk/>
            <pc:sldMk cId="231662587" sldId="257"/>
            <ac:spMk id="39" creationId="{3B06A7B6-D9BF-4CB8-B27E-D083CC0E53A9}"/>
          </ac:spMkLst>
        </pc:spChg>
        <pc:spChg chg="del">
          <ac:chgData name="margarita velazquez medellin" userId="1b04ecec9052ba58" providerId="LiveId" clId="{823C221C-3003-48FC-844B-9D72A51BA283}" dt="2021-01-19T02:30:36.833" v="165" actId="478"/>
          <ac:spMkLst>
            <pc:docMk/>
            <pc:sldMk cId="231662587" sldId="257"/>
            <ac:spMk id="40" creationId="{6AA28530-E4A2-48ED-BBF1-9521C36D19D2}"/>
          </ac:spMkLst>
        </pc:spChg>
        <pc:spChg chg="del">
          <ac:chgData name="margarita velazquez medellin" userId="1b04ecec9052ba58" providerId="LiveId" clId="{823C221C-3003-48FC-844B-9D72A51BA283}" dt="2021-01-19T02:31:18.966" v="182" actId="478"/>
          <ac:spMkLst>
            <pc:docMk/>
            <pc:sldMk cId="231662587" sldId="257"/>
            <ac:spMk id="41" creationId="{FE8504E2-9129-4D1C-8B39-084F40415F9D}"/>
          </ac:spMkLst>
        </pc:spChg>
        <pc:spChg chg="del">
          <ac:chgData name="margarita velazquez medellin" userId="1b04ecec9052ba58" providerId="LiveId" clId="{823C221C-3003-48FC-844B-9D72A51BA283}" dt="2021-01-19T02:31:16.234" v="181" actId="478"/>
          <ac:spMkLst>
            <pc:docMk/>
            <pc:sldMk cId="231662587" sldId="257"/>
            <ac:spMk id="42" creationId="{2348EB39-0371-45E4-ABF4-349FFC016FD4}"/>
          </ac:spMkLst>
        </pc:spChg>
        <pc:spChg chg="del">
          <ac:chgData name="margarita velazquez medellin" userId="1b04ecec9052ba58" providerId="LiveId" clId="{823C221C-3003-48FC-844B-9D72A51BA283}" dt="2021-01-19T02:30:06.730" v="155" actId="478"/>
          <ac:spMkLst>
            <pc:docMk/>
            <pc:sldMk cId="231662587" sldId="257"/>
            <ac:spMk id="43" creationId="{98A691F1-8522-43B8-B8DA-8A9A9DC27121}"/>
          </ac:spMkLst>
        </pc:spChg>
        <pc:spChg chg="add mod">
          <ac:chgData name="margarita velazquez medellin" userId="1b04ecec9052ba58" providerId="LiveId" clId="{823C221C-3003-48FC-844B-9D72A51BA283}" dt="2021-01-19T02:32:09.818" v="192" actId="14100"/>
          <ac:spMkLst>
            <pc:docMk/>
            <pc:sldMk cId="231662587" sldId="257"/>
            <ac:spMk id="44" creationId="{DF9FE7AF-8853-40A5-B80C-FEE792C73309}"/>
          </ac:spMkLst>
        </pc:spChg>
        <pc:spChg chg="add mod">
          <ac:chgData name="margarita velazquez medellin" userId="1b04ecec9052ba58" providerId="LiveId" clId="{823C221C-3003-48FC-844B-9D72A51BA283}" dt="2021-01-19T03:56:01.128" v="2643" actId="207"/>
          <ac:spMkLst>
            <pc:docMk/>
            <pc:sldMk cId="231662587" sldId="257"/>
            <ac:spMk id="45" creationId="{AC1464B5-2797-4208-BA2F-7965BCD08CAD}"/>
          </ac:spMkLst>
        </pc:spChg>
        <pc:spChg chg="mod">
          <ac:chgData name="margarita velazquez medellin" userId="1b04ecec9052ba58" providerId="LiveId" clId="{823C221C-3003-48FC-844B-9D72A51BA283}" dt="2021-01-19T03:09:56.222" v="1409" actId="207"/>
          <ac:spMkLst>
            <pc:docMk/>
            <pc:sldMk cId="231662587" sldId="257"/>
            <ac:spMk id="48" creationId="{305C59FA-F4D7-4599-A48E-C3C24216873D}"/>
          </ac:spMkLst>
        </pc:spChg>
        <pc:grpChg chg="add mod">
          <ac:chgData name="margarita velazquez medellin" userId="1b04ecec9052ba58" providerId="LiveId" clId="{823C221C-3003-48FC-844B-9D72A51BA283}" dt="2021-01-19T03:08:49.766" v="1407" actId="1076"/>
          <ac:grpSpMkLst>
            <pc:docMk/>
            <pc:sldMk cId="231662587" sldId="257"/>
            <ac:grpSpMk id="46" creationId="{539664B2-3E4D-4FE6-927A-7CE8264866C1}"/>
          </ac:grpSpMkLst>
        </pc:grpChg>
        <pc:picChg chg="mod">
          <ac:chgData name="margarita velazquez medellin" userId="1b04ecec9052ba58" providerId="LiveId" clId="{823C221C-3003-48FC-844B-9D72A51BA283}" dt="2021-01-19T03:08:46.395" v="1406"/>
          <ac:picMkLst>
            <pc:docMk/>
            <pc:sldMk cId="231662587" sldId="257"/>
            <ac:picMk id="47" creationId="{C6A507A5-935A-467D-BB78-3AD671BEC99A}"/>
          </ac:picMkLst>
        </pc:picChg>
        <pc:cxnChg chg="mod">
          <ac:chgData name="margarita velazquez medellin" userId="1b04ecec9052ba58" providerId="LiveId" clId="{823C221C-3003-48FC-844B-9D72A51BA283}" dt="2021-01-19T03:08:46.395" v="1406"/>
          <ac:cxnSpMkLst>
            <pc:docMk/>
            <pc:sldMk cId="231662587" sldId="257"/>
            <ac:cxnSpMk id="49" creationId="{B2FBA5D0-96DB-4B54-B4FF-222C588F455C}"/>
          </ac:cxnSpMkLst>
        </pc:cxnChg>
      </pc:sldChg>
      <pc:sldChg chg="addSp delSp modSp new mod">
        <pc:chgData name="margarita velazquez medellin" userId="1b04ecec9052ba58" providerId="LiveId" clId="{823C221C-3003-48FC-844B-9D72A51BA283}" dt="2021-01-19T03:54:28.372" v="2638" actId="207"/>
        <pc:sldMkLst>
          <pc:docMk/>
          <pc:sldMk cId="4247170120" sldId="258"/>
        </pc:sldMkLst>
        <pc:spChg chg="del">
          <ac:chgData name="margarita velazquez medellin" userId="1b04ecec9052ba58" providerId="LiveId" clId="{823C221C-3003-48FC-844B-9D72A51BA283}" dt="2021-01-19T02:35:12.801" v="210" actId="931"/>
          <ac:spMkLst>
            <pc:docMk/>
            <pc:sldMk cId="4247170120" sldId="258"/>
            <ac:spMk id="2" creationId="{37931B5E-F9A4-4BEE-9112-9724097CFDBB}"/>
          </ac:spMkLst>
        </pc:spChg>
        <pc:spChg chg="del mod">
          <ac:chgData name="margarita velazquez medellin" userId="1b04ecec9052ba58" providerId="LiveId" clId="{823C221C-3003-48FC-844B-9D72A51BA283}" dt="2021-01-19T02:35:25.245" v="216" actId="931"/>
          <ac:spMkLst>
            <pc:docMk/>
            <pc:sldMk cId="4247170120" sldId="258"/>
            <ac:spMk id="3" creationId="{00693A02-0B0C-4DF3-8509-8F93F6481DC0}"/>
          </ac:spMkLst>
        </pc:spChg>
        <pc:spChg chg="del">
          <ac:chgData name="margarita velazquez medellin" userId="1b04ecec9052ba58" providerId="LiveId" clId="{823C221C-3003-48FC-844B-9D72A51BA283}" dt="2021-01-19T02:36:20.512" v="220" actId="931"/>
          <ac:spMkLst>
            <pc:docMk/>
            <pc:sldMk cId="4247170120" sldId="258"/>
            <ac:spMk id="4" creationId="{A966FA88-E045-44F3-B6F6-7A941BA84540}"/>
          </ac:spMkLst>
        </pc:spChg>
        <pc:spChg chg="del">
          <ac:chgData name="margarita velazquez medellin" userId="1b04ecec9052ba58" providerId="LiveId" clId="{823C221C-3003-48FC-844B-9D72A51BA283}" dt="2021-01-19T02:37:12.936" v="227" actId="931"/>
          <ac:spMkLst>
            <pc:docMk/>
            <pc:sldMk cId="4247170120" sldId="258"/>
            <ac:spMk id="5" creationId="{313C9E68-DE5D-48D5-825C-8648386FA60D}"/>
          </ac:spMkLst>
        </pc:spChg>
        <pc:spChg chg="del">
          <ac:chgData name="margarita velazquez medellin" userId="1b04ecec9052ba58" providerId="LiveId" clId="{823C221C-3003-48FC-844B-9D72A51BA283}" dt="2021-01-19T02:37:51.213" v="233" actId="931"/>
          <ac:spMkLst>
            <pc:docMk/>
            <pc:sldMk cId="4247170120" sldId="258"/>
            <ac:spMk id="6" creationId="{80F88164-A6E2-4F20-A456-32C0BB3B555E}"/>
          </ac:spMkLst>
        </pc:spChg>
        <pc:spChg chg="del">
          <ac:chgData name="margarita velazquez medellin" userId="1b04ecec9052ba58" providerId="LiveId" clId="{823C221C-3003-48FC-844B-9D72A51BA283}" dt="2021-01-19T02:32:33.679" v="196"/>
          <ac:spMkLst>
            <pc:docMk/>
            <pc:sldMk cId="4247170120" sldId="258"/>
            <ac:spMk id="7" creationId="{DD6B74F8-B922-43E1-8943-A4A3BB36C949}"/>
          </ac:spMkLst>
        </pc:spChg>
        <pc:spChg chg="mod">
          <ac:chgData name="margarita velazquez medellin" userId="1b04ecec9052ba58" providerId="LiveId" clId="{823C221C-3003-48FC-844B-9D72A51BA283}" dt="2021-01-19T02:41:14.986" v="420" actId="1076"/>
          <ac:spMkLst>
            <pc:docMk/>
            <pc:sldMk cId="4247170120" sldId="258"/>
            <ac:spMk id="8" creationId="{7779A8FD-541D-4336-BEFD-D729EEB4E666}"/>
          </ac:spMkLst>
        </pc:spChg>
        <pc:spChg chg="del">
          <ac:chgData name="margarita velazquez medellin" userId="1b04ecec9052ba58" providerId="LiveId" clId="{823C221C-3003-48FC-844B-9D72A51BA283}" dt="2021-01-19T02:40:57.074" v="416" actId="478"/>
          <ac:spMkLst>
            <pc:docMk/>
            <pc:sldMk cId="4247170120" sldId="258"/>
            <ac:spMk id="9" creationId="{5F78959E-FA47-4ACC-BE59-3EF330E4F083}"/>
          </ac:spMkLst>
        </pc:spChg>
        <pc:spChg chg="mod">
          <ac:chgData name="margarita velazquez medellin" userId="1b04ecec9052ba58" providerId="LiveId" clId="{823C221C-3003-48FC-844B-9D72A51BA283}" dt="2021-01-19T02:47:02.468" v="746" actId="207"/>
          <ac:spMkLst>
            <pc:docMk/>
            <pc:sldMk cId="4247170120" sldId="258"/>
            <ac:spMk id="10" creationId="{6B8D51B9-C18A-4A12-B6A3-CF660720EFBD}"/>
          </ac:spMkLst>
        </pc:spChg>
        <pc:spChg chg="mod">
          <ac:chgData name="margarita velazquez medellin" userId="1b04ecec9052ba58" providerId="LiveId" clId="{823C221C-3003-48FC-844B-9D72A51BA283}" dt="2021-01-19T02:47:35.668" v="808" actId="122"/>
          <ac:spMkLst>
            <pc:docMk/>
            <pc:sldMk cId="4247170120" sldId="258"/>
            <ac:spMk id="11" creationId="{77167352-864E-45B4-89E3-F0FDFBA1F486}"/>
          </ac:spMkLst>
        </pc:spChg>
        <pc:spChg chg="del">
          <ac:chgData name="margarita velazquez medellin" userId="1b04ecec9052ba58" providerId="LiveId" clId="{823C221C-3003-48FC-844B-9D72A51BA283}" dt="2021-01-19T02:47:38.743" v="809" actId="478"/>
          <ac:spMkLst>
            <pc:docMk/>
            <pc:sldMk cId="4247170120" sldId="258"/>
            <ac:spMk id="12" creationId="{C5A6E195-38C5-47F6-A61F-333CB5DE26CA}"/>
          </ac:spMkLst>
        </pc:spChg>
        <pc:spChg chg="mod">
          <ac:chgData name="margarita velazquez medellin" userId="1b04ecec9052ba58" providerId="LiveId" clId="{823C221C-3003-48FC-844B-9D72A51BA283}" dt="2021-01-19T03:52:49.372" v="2635" actId="207"/>
          <ac:spMkLst>
            <pc:docMk/>
            <pc:sldMk cId="4247170120" sldId="258"/>
            <ac:spMk id="13" creationId="{1E40A8A7-86F0-40F3-8ADE-21FF878C6004}"/>
          </ac:spMkLst>
        </pc:spChg>
        <pc:spChg chg="del">
          <ac:chgData name="margarita velazquez medellin" userId="1b04ecec9052ba58" providerId="LiveId" clId="{823C221C-3003-48FC-844B-9D72A51BA283}" dt="2021-01-19T02:52:48.809" v="1101" actId="478"/>
          <ac:spMkLst>
            <pc:docMk/>
            <pc:sldMk cId="4247170120" sldId="258"/>
            <ac:spMk id="14" creationId="{EB7060A9-2846-4B01-B3E5-8AAF250101EE}"/>
          </ac:spMkLst>
        </pc:spChg>
        <pc:spChg chg="mod">
          <ac:chgData name="margarita velazquez medellin" userId="1b04ecec9052ba58" providerId="LiveId" clId="{823C221C-3003-48FC-844B-9D72A51BA283}" dt="2021-01-19T03:54:28.372" v="2638" actId="207"/>
          <ac:spMkLst>
            <pc:docMk/>
            <pc:sldMk cId="4247170120" sldId="258"/>
            <ac:spMk id="15" creationId="{033A4B6F-18AA-4F2A-93E2-89F29BA1BA8A}"/>
          </ac:spMkLst>
        </pc:spChg>
        <pc:spChg chg="del">
          <ac:chgData name="margarita velazquez medellin" userId="1b04ecec9052ba58" providerId="LiveId" clId="{823C221C-3003-48FC-844B-9D72A51BA283}" dt="2021-01-19T02:51:40.900" v="1098" actId="478"/>
          <ac:spMkLst>
            <pc:docMk/>
            <pc:sldMk cId="4247170120" sldId="258"/>
            <ac:spMk id="16" creationId="{94B84D84-A249-494B-962B-1508CF2B8A87}"/>
          </ac:spMkLst>
        </pc:spChg>
        <pc:spChg chg="del mod">
          <ac:chgData name="margarita velazquez medellin" userId="1b04ecec9052ba58" providerId="LiveId" clId="{823C221C-3003-48FC-844B-9D72A51BA283}" dt="2021-01-19T02:56:47.286" v="1201" actId="478"/>
          <ac:spMkLst>
            <pc:docMk/>
            <pc:sldMk cId="4247170120" sldId="258"/>
            <ac:spMk id="17" creationId="{F6A8CF83-1CA7-4C0C-A793-7FFFC356F07E}"/>
          </ac:spMkLst>
        </pc:spChg>
        <pc:spChg chg="mod">
          <ac:chgData name="margarita velazquez medellin" userId="1b04ecec9052ba58" providerId="LiveId" clId="{823C221C-3003-48FC-844B-9D72A51BA283}" dt="2021-01-19T02:39:18.151" v="295" actId="14100"/>
          <ac:spMkLst>
            <pc:docMk/>
            <pc:sldMk cId="4247170120" sldId="258"/>
            <ac:spMk id="18" creationId="{5B9FBD16-112E-43FA-9C45-692752676DD3}"/>
          </ac:spMkLst>
        </pc:spChg>
        <pc:spChg chg="mod">
          <ac:chgData name="margarita velazquez medellin" userId="1b04ecec9052ba58" providerId="LiveId" clId="{823C221C-3003-48FC-844B-9D72A51BA283}" dt="2021-01-19T03:52:18.428" v="2632" actId="207"/>
          <ac:spMkLst>
            <pc:docMk/>
            <pc:sldMk cId="4247170120" sldId="258"/>
            <ac:spMk id="19" creationId="{38A5C4FB-AF93-4DA1-A8DE-3EBD02CDC23C}"/>
          </ac:spMkLst>
        </pc:spChg>
        <pc:spChg chg="mod">
          <ac:chgData name="margarita velazquez medellin" userId="1b04ecec9052ba58" providerId="LiveId" clId="{823C221C-3003-48FC-844B-9D72A51BA283}" dt="2021-01-19T02:41:58.752" v="443" actId="14100"/>
          <ac:spMkLst>
            <pc:docMk/>
            <pc:sldMk cId="4247170120" sldId="258"/>
            <ac:spMk id="20" creationId="{2AB77350-3991-423B-9A80-C81EE6C25C54}"/>
          </ac:spMkLst>
        </pc:spChg>
        <pc:spChg chg="mod">
          <ac:chgData name="margarita velazquez medellin" userId="1b04ecec9052ba58" providerId="LiveId" clId="{823C221C-3003-48FC-844B-9D72A51BA283}" dt="2021-01-19T03:54:17.627" v="2637" actId="207"/>
          <ac:spMkLst>
            <pc:docMk/>
            <pc:sldMk cId="4247170120" sldId="258"/>
            <ac:spMk id="21" creationId="{E4A0865E-06C0-4E5C-9F1F-2131C051F63A}"/>
          </ac:spMkLst>
        </pc:spChg>
        <pc:spChg chg="mod">
          <ac:chgData name="margarita velazquez medellin" userId="1b04ecec9052ba58" providerId="LiveId" clId="{823C221C-3003-48FC-844B-9D72A51BA283}" dt="2021-01-19T02:46:17.577" v="718" actId="207"/>
          <ac:spMkLst>
            <pc:docMk/>
            <pc:sldMk cId="4247170120" sldId="258"/>
            <ac:spMk id="22" creationId="{1614D809-9A73-4230-A7AE-43C0F12DEF1E}"/>
          </ac:spMkLst>
        </pc:spChg>
        <pc:spChg chg="del">
          <ac:chgData name="margarita velazquez medellin" userId="1b04ecec9052ba58" providerId="LiveId" clId="{823C221C-3003-48FC-844B-9D72A51BA283}" dt="2021-01-19T02:44:43.674" v="649" actId="478"/>
          <ac:spMkLst>
            <pc:docMk/>
            <pc:sldMk cId="4247170120" sldId="258"/>
            <ac:spMk id="23" creationId="{9600C04C-5505-48E2-92DC-CD71EE6C7CEE}"/>
          </ac:spMkLst>
        </pc:spChg>
        <pc:spChg chg="del">
          <ac:chgData name="margarita velazquez medellin" userId="1b04ecec9052ba58" providerId="LiveId" clId="{823C221C-3003-48FC-844B-9D72A51BA283}" dt="2021-01-19T02:45:26.866" v="710" actId="478"/>
          <ac:spMkLst>
            <pc:docMk/>
            <pc:sldMk cId="4247170120" sldId="258"/>
            <ac:spMk id="24" creationId="{40839B0A-7DB2-47F1-AB58-58D7C4744726}"/>
          </ac:spMkLst>
        </pc:spChg>
        <pc:spChg chg="del">
          <ac:chgData name="margarita velazquez medellin" userId="1b04ecec9052ba58" providerId="LiveId" clId="{823C221C-3003-48FC-844B-9D72A51BA283}" dt="2021-01-19T02:45:29.051" v="711" actId="478"/>
          <ac:spMkLst>
            <pc:docMk/>
            <pc:sldMk cId="4247170120" sldId="258"/>
            <ac:spMk id="25" creationId="{75CCDBA0-DADE-4C28-A50E-24B3B3076172}"/>
          </ac:spMkLst>
        </pc:spChg>
        <pc:spChg chg="mod">
          <ac:chgData name="margarita velazquez medellin" userId="1b04ecec9052ba58" providerId="LiveId" clId="{823C221C-3003-48FC-844B-9D72A51BA283}" dt="2021-01-19T02:50:07.010" v="969" actId="207"/>
          <ac:spMkLst>
            <pc:docMk/>
            <pc:sldMk cId="4247170120" sldId="258"/>
            <ac:spMk id="26" creationId="{42BCF1BA-22AB-4FE8-993F-22983F342EF2}"/>
          </ac:spMkLst>
        </pc:spChg>
        <pc:spChg chg="mod">
          <ac:chgData name="margarita velazquez medellin" userId="1b04ecec9052ba58" providerId="LiveId" clId="{823C221C-3003-48FC-844B-9D72A51BA283}" dt="2021-01-19T03:52:34.970" v="2633" actId="207"/>
          <ac:spMkLst>
            <pc:docMk/>
            <pc:sldMk cId="4247170120" sldId="258"/>
            <ac:spMk id="27" creationId="{2CDBCA39-9620-43A2-BAFF-BDCA0D08B837}"/>
          </ac:spMkLst>
        </pc:spChg>
        <pc:spChg chg="del">
          <ac:chgData name="margarita velazquez medellin" userId="1b04ecec9052ba58" providerId="LiveId" clId="{823C221C-3003-48FC-844B-9D72A51BA283}" dt="2021-01-19T02:33:00.831" v="205" actId="478"/>
          <ac:spMkLst>
            <pc:docMk/>
            <pc:sldMk cId="4247170120" sldId="258"/>
            <ac:spMk id="28" creationId="{7E0F8336-C52C-4FE7-9DF0-87D20CA950BA}"/>
          </ac:spMkLst>
        </pc:spChg>
        <pc:spChg chg="del">
          <ac:chgData name="margarita velazquez medellin" userId="1b04ecec9052ba58" providerId="LiveId" clId="{823C221C-3003-48FC-844B-9D72A51BA283}" dt="2021-01-19T02:32:37.438" v="197" actId="478"/>
          <ac:spMkLst>
            <pc:docMk/>
            <pc:sldMk cId="4247170120" sldId="258"/>
            <ac:spMk id="29" creationId="{BB29ACD8-61CA-498C-8CE4-2D8E81E00579}"/>
          </ac:spMkLst>
        </pc:spChg>
        <pc:spChg chg="del">
          <ac:chgData name="margarita velazquez medellin" userId="1b04ecec9052ba58" providerId="LiveId" clId="{823C221C-3003-48FC-844B-9D72A51BA283}" dt="2021-01-19T02:32:40.383" v="198" actId="478"/>
          <ac:spMkLst>
            <pc:docMk/>
            <pc:sldMk cId="4247170120" sldId="258"/>
            <ac:spMk id="30" creationId="{B3433E8C-95EA-45EB-9FF4-B82357CADBB1}"/>
          </ac:spMkLst>
        </pc:spChg>
        <pc:spChg chg="del">
          <ac:chgData name="margarita velazquez medellin" userId="1b04ecec9052ba58" providerId="LiveId" clId="{823C221C-3003-48FC-844B-9D72A51BA283}" dt="2021-01-19T02:32:48.782" v="201" actId="478"/>
          <ac:spMkLst>
            <pc:docMk/>
            <pc:sldMk cId="4247170120" sldId="258"/>
            <ac:spMk id="31" creationId="{1A257547-2FAE-40D6-A14C-47AB91D3F86B}"/>
          </ac:spMkLst>
        </pc:spChg>
        <pc:spChg chg="del">
          <ac:chgData name="margarita velazquez medellin" userId="1b04ecec9052ba58" providerId="LiveId" clId="{823C221C-3003-48FC-844B-9D72A51BA283}" dt="2021-01-19T02:32:51.435" v="202" actId="478"/>
          <ac:spMkLst>
            <pc:docMk/>
            <pc:sldMk cId="4247170120" sldId="258"/>
            <ac:spMk id="32" creationId="{91CBF42E-0A99-4FAD-B2EC-8E625DED583C}"/>
          </ac:spMkLst>
        </pc:spChg>
        <pc:spChg chg="del">
          <ac:chgData name="margarita velazquez medellin" userId="1b04ecec9052ba58" providerId="LiveId" clId="{823C221C-3003-48FC-844B-9D72A51BA283}" dt="2021-01-19T02:32:58.225" v="204" actId="478"/>
          <ac:spMkLst>
            <pc:docMk/>
            <pc:sldMk cId="4247170120" sldId="258"/>
            <ac:spMk id="33" creationId="{8FA4BB3E-C3F7-4756-ABBF-7C61FCC23533}"/>
          </ac:spMkLst>
        </pc:spChg>
        <pc:spChg chg="del">
          <ac:chgData name="margarita velazquez medellin" userId="1b04ecec9052ba58" providerId="LiveId" clId="{823C221C-3003-48FC-844B-9D72A51BA283}" dt="2021-01-19T02:32:42.898" v="199" actId="478"/>
          <ac:spMkLst>
            <pc:docMk/>
            <pc:sldMk cId="4247170120" sldId="258"/>
            <ac:spMk id="34" creationId="{10AE0C96-4558-4864-88CB-BA69D6CB2273}"/>
          </ac:spMkLst>
        </pc:spChg>
        <pc:spChg chg="del">
          <ac:chgData name="margarita velazquez medellin" userId="1b04ecec9052ba58" providerId="LiveId" clId="{823C221C-3003-48FC-844B-9D72A51BA283}" dt="2021-01-19T02:32:45.923" v="200" actId="478"/>
          <ac:spMkLst>
            <pc:docMk/>
            <pc:sldMk cId="4247170120" sldId="258"/>
            <ac:spMk id="35" creationId="{49BF941E-08F8-446B-9360-577F134F32B6}"/>
          </ac:spMkLst>
        </pc:spChg>
        <pc:spChg chg="del">
          <ac:chgData name="margarita velazquez medellin" userId="1b04ecec9052ba58" providerId="LiveId" clId="{823C221C-3003-48FC-844B-9D72A51BA283}" dt="2021-01-19T02:32:54.109" v="203" actId="478"/>
          <ac:spMkLst>
            <pc:docMk/>
            <pc:sldMk cId="4247170120" sldId="258"/>
            <ac:spMk id="36" creationId="{B0ACDC21-C471-405B-A7D2-11C4AC5D0920}"/>
          </ac:spMkLst>
        </pc:spChg>
        <pc:spChg chg="del">
          <ac:chgData name="margarita velazquez medellin" userId="1b04ecec9052ba58" providerId="LiveId" clId="{823C221C-3003-48FC-844B-9D72A51BA283}" dt="2021-01-19T02:33:08.664" v="207" actId="478"/>
          <ac:spMkLst>
            <pc:docMk/>
            <pc:sldMk cId="4247170120" sldId="258"/>
            <ac:spMk id="37" creationId="{8DDE5D69-1BF1-4D0B-81BC-8E6251A36236}"/>
          </ac:spMkLst>
        </pc:spChg>
        <pc:spChg chg="del">
          <ac:chgData name="margarita velazquez medellin" userId="1b04ecec9052ba58" providerId="LiveId" clId="{823C221C-3003-48FC-844B-9D72A51BA283}" dt="2021-01-19T02:33:04.658" v="206" actId="478"/>
          <ac:spMkLst>
            <pc:docMk/>
            <pc:sldMk cId="4247170120" sldId="258"/>
            <ac:spMk id="38" creationId="{E0B96314-E2F1-4A10-96A5-9045BF7E7F6F}"/>
          </ac:spMkLst>
        </pc:spChg>
        <pc:spChg chg="del">
          <ac:chgData name="margarita velazquez medellin" userId="1b04ecec9052ba58" providerId="LiveId" clId="{823C221C-3003-48FC-844B-9D72A51BA283}" dt="2021-01-19T02:36:14.381" v="219" actId="931"/>
          <ac:spMkLst>
            <pc:docMk/>
            <pc:sldMk cId="4247170120" sldId="258"/>
            <ac:spMk id="39" creationId="{8D956004-31F6-4567-8F28-6394DE8C429E}"/>
          </ac:spMkLst>
        </pc:spChg>
        <pc:spChg chg="del mod">
          <ac:chgData name="margarita velazquez medellin" userId="1b04ecec9052ba58" providerId="LiveId" clId="{823C221C-3003-48FC-844B-9D72A51BA283}" dt="2021-01-19T02:36:28.250" v="225" actId="931"/>
          <ac:spMkLst>
            <pc:docMk/>
            <pc:sldMk cId="4247170120" sldId="258"/>
            <ac:spMk id="40" creationId="{512297AF-8961-4841-AF67-A245B82F33C4}"/>
          </ac:spMkLst>
        </pc:spChg>
        <pc:spChg chg="del mod">
          <ac:chgData name="margarita velazquez medellin" userId="1b04ecec9052ba58" providerId="LiveId" clId="{823C221C-3003-48FC-844B-9D72A51BA283}" dt="2021-01-19T02:37:19.014" v="230" actId="931"/>
          <ac:spMkLst>
            <pc:docMk/>
            <pc:sldMk cId="4247170120" sldId="258"/>
            <ac:spMk id="41" creationId="{80272999-62C2-43BC-AF7F-E8D307E22B56}"/>
          </ac:spMkLst>
        </pc:spChg>
        <pc:spChg chg="del mod">
          <ac:chgData name="margarita velazquez medellin" userId="1b04ecec9052ba58" providerId="LiveId" clId="{823C221C-3003-48FC-844B-9D72A51BA283}" dt="2021-01-19T02:38:00.346" v="236" actId="931"/>
          <ac:spMkLst>
            <pc:docMk/>
            <pc:sldMk cId="4247170120" sldId="258"/>
            <ac:spMk id="42" creationId="{B5A36E88-94EC-4EE3-BF8F-D501878231B8}"/>
          </ac:spMkLst>
        </pc:spChg>
        <pc:spChg chg="del">
          <ac:chgData name="margarita velazquez medellin" userId="1b04ecec9052ba58" providerId="LiveId" clId="{823C221C-3003-48FC-844B-9D72A51BA283}" dt="2021-01-19T02:35:18.794" v="211" actId="931"/>
          <ac:spMkLst>
            <pc:docMk/>
            <pc:sldMk cId="4247170120" sldId="258"/>
            <ac:spMk id="43" creationId="{747C6CA4-0744-46E0-9ADB-D3844DA511D7}"/>
          </ac:spMkLst>
        </pc:spChg>
        <pc:spChg chg="add mod">
          <ac:chgData name="margarita velazquez medellin" userId="1b04ecec9052ba58" providerId="LiveId" clId="{823C221C-3003-48FC-844B-9D72A51BA283}" dt="2021-01-19T02:32:33.679" v="196"/>
          <ac:spMkLst>
            <pc:docMk/>
            <pc:sldMk cId="4247170120" sldId="258"/>
            <ac:spMk id="44" creationId="{5E0E8386-1457-436B-B066-EADBABC5305F}"/>
          </ac:spMkLst>
        </pc:spChg>
        <pc:spChg chg="add del mod">
          <ac:chgData name="margarita velazquez medellin" userId="1b04ecec9052ba58" providerId="LiveId" clId="{823C221C-3003-48FC-844B-9D72A51BA283}" dt="2021-01-19T02:56:49.669" v="1202" actId="478"/>
          <ac:spMkLst>
            <pc:docMk/>
            <pc:sldMk cId="4247170120" sldId="258"/>
            <ac:spMk id="66" creationId="{08B10441-F89F-493A-B492-20C88E986BF9}"/>
          </ac:spMkLst>
        </pc:spChg>
        <pc:spChg chg="add mod">
          <ac:chgData name="margarita velazquez medellin" userId="1b04ecec9052ba58" providerId="LiveId" clId="{823C221C-3003-48FC-844B-9D72A51BA283}" dt="2021-01-19T02:58:22.383" v="1312" actId="1076"/>
          <ac:spMkLst>
            <pc:docMk/>
            <pc:sldMk cId="4247170120" sldId="258"/>
            <ac:spMk id="67" creationId="{87475B46-EAB6-4B10-B57A-4A16B1E24027}"/>
          </ac:spMkLst>
        </pc:spChg>
        <pc:picChg chg="add mod">
          <ac:chgData name="margarita velazquez medellin" userId="1b04ecec9052ba58" providerId="LiveId" clId="{823C221C-3003-48FC-844B-9D72A51BA283}" dt="2021-01-19T02:35:19.197" v="212" actId="27614"/>
          <ac:picMkLst>
            <pc:docMk/>
            <pc:sldMk cId="4247170120" sldId="258"/>
            <ac:picMk id="46" creationId="{984431F8-0543-4869-8A36-49A5563FA812}"/>
          </ac:picMkLst>
        </pc:picChg>
        <pc:picChg chg="add mod">
          <ac:chgData name="margarita velazquez medellin" userId="1b04ecec9052ba58" providerId="LiveId" clId="{823C221C-3003-48FC-844B-9D72A51BA283}" dt="2021-01-19T02:35:24.367" v="214" actId="27614"/>
          <ac:picMkLst>
            <pc:docMk/>
            <pc:sldMk cId="4247170120" sldId="258"/>
            <ac:picMk id="48" creationId="{5AC4D2A4-E22E-4823-AECF-D50EB220D9E4}"/>
          </ac:picMkLst>
        </pc:picChg>
        <pc:picChg chg="add mod">
          <ac:chgData name="margarita velazquez medellin" userId="1b04ecec9052ba58" providerId="LiveId" clId="{823C221C-3003-48FC-844B-9D72A51BA283}" dt="2021-01-19T02:35:27.330" v="218" actId="962"/>
          <ac:picMkLst>
            <pc:docMk/>
            <pc:sldMk cId="4247170120" sldId="258"/>
            <ac:picMk id="50" creationId="{E0DF3072-947F-4390-A40B-5C6DD9B1AEA8}"/>
          </ac:picMkLst>
        </pc:picChg>
        <pc:picChg chg="add mod">
          <ac:chgData name="margarita velazquez medellin" userId="1b04ecec9052ba58" providerId="LiveId" clId="{823C221C-3003-48FC-844B-9D72A51BA283}" dt="2021-01-19T02:36:20.512" v="221" actId="27614"/>
          <ac:picMkLst>
            <pc:docMk/>
            <pc:sldMk cId="4247170120" sldId="258"/>
            <ac:picMk id="52" creationId="{1FD0B0E1-47EE-43F7-BFBF-44DA9FE94929}"/>
          </ac:picMkLst>
        </pc:picChg>
        <pc:picChg chg="add mod">
          <ac:chgData name="margarita velazquez medellin" userId="1b04ecec9052ba58" providerId="LiveId" clId="{823C221C-3003-48FC-844B-9D72A51BA283}" dt="2021-01-19T02:36:25.768" v="223" actId="27614"/>
          <ac:picMkLst>
            <pc:docMk/>
            <pc:sldMk cId="4247170120" sldId="258"/>
            <ac:picMk id="54" creationId="{4F2570A2-EFA7-4861-82CA-6BAF5BD0664E}"/>
          </ac:picMkLst>
        </pc:picChg>
        <pc:picChg chg="add mod">
          <ac:chgData name="margarita velazquez medellin" userId="1b04ecec9052ba58" providerId="LiveId" clId="{823C221C-3003-48FC-844B-9D72A51BA283}" dt="2021-01-19T02:36:30.145" v="226" actId="27614"/>
          <ac:picMkLst>
            <pc:docMk/>
            <pc:sldMk cId="4247170120" sldId="258"/>
            <ac:picMk id="56" creationId="{AE127D2B-265D-49EA-8E52-D1769BBCDE6D}"/>
          </ac:picMkLst>
        </pc:picChg>
        <pc:picChg chg="add mod">
          <ac:chgData name="margarita velazquez medellin" userId="1b04ecec9052ba58" providerId="LiveId" clId="{823C221C-3003-48FC-844B-9D72A51BA283}" dt="2021-01-19T02:37:18.108" v="228" actId="27614"/>
          <ac:picMkLst>
            <pc:docMk/>
            <pc:sldMk cId="4247170120" sldId="258"/>
            <ac:picMk id="58" creationId="{6A5D2F98-33E4-439F-A28B-CAF2DBC13E7A}"/>
          </ac:picMkLst>
        </pc:picChg>
        <pc:picChg chg="add mod">
          <ac:chgData name="margarita velazquez medellin" userId="1b04ecec9052ba58" providerId="LiveId" clId="{823C221C-3003-48FC-844B-9D72A51BA283}" dt="2021-01-19T02:37:21.514" v="232" actId="962"/>
          <ac:picMkLst>
            <pc:docMk/>
            <pc:sldMk cId="4247170120" sldId="258"/>
            <ac:picMk id="60" creationId="{91C1C0F0-B37D-4475-B265-CAC40F4BDE3A}"/>
          </ac:picMkLst>
        </pc:picChg>
        <pc:picChg chg="add mod">
          <ac:chgData name="margarita velazquez medellin" userId="1b04ecec9052ba58" providerId="LiveId" clId="{823C221C-3003-48FC-844B-9D72A51BA283}" dt="2021-01-19T02:37:56.520" v="234" actId="27614"/>
          <ac:picMkLst>
            <pc:docMk/>
            <pc:sldMk cId="4247170120" sldId="258"/>
            <ac:picMk id="62" creationId="{AFCC7A39-43AB-49FD-A479-D054859F7004}"/>
          </ac:picMkLst>
        </pc:picChg>
        <pc:picChg chg="add mod">
          <ac:chgData name="margarita velazquez medellin" userId="1b04ecec9052ba58" providerId="LiveId" clId="{823C221C-3003-48FC-844B-9D72A51BA283}" dt="2021-01-19T02:38:03.250" v="237" actId="27614"/>
          <ac:picMkLst>
            <pc:docMk/>
            <pc:sldMk cId="4247170120" sldId="258"/>
            <ac:picMk id="64" creationId="{566C1FDF-2542-481F-B8B7-A59BFAFAB0FA}"/>
          </ac:picMkLst>
        </pc:picChg>
      </pc:sldChg>
      <pc:sldChg chg="addSp delSp modSp new mod ord">
        <pc:chgData name="margarita velazquez medellin" userId="1b04ecec9052ba58" providerId="LiveId" clId="{823C221C-3003-48FC-844B-9D72A51BA283}" dt="2021-01-19T03:30:39.545" v="2063" actId="1076"/>
        <pc:sldMkLst>
          <pc:docMk/>
          <pc:sldMk cId="1797597673" sldId="259"/>
        </pc:sldMkLst>
        <pc:spChg chg="del">
          <ac:chgData name="margarita velazquez medellin" userId="1b04ecec9052ba58" providerId="LiveId" clId="{823C221C-3003-48FC-844B-9D72A51BA283}" dt="2021-01-19T02:58:44.386" v="1317" actId="478"/>
          <ac:spMkLst>
            <pc:docMk/>
            <pc:sldMk cId="1797597673" sldId="259"/>
            <ac:spMk id="2" creationId="{8F1CC9A6-C95B-4C83-B774-7325A6E6E812}"/>
          </ac:spMkLst>
        </pc:spChg>
        <pc:spChg chg="del">
          <ac:chgData name="margarita velazquez medellin" userId="1b04ecec9052ba58" providerId="LiveId" clId="{823C221C-3003-48FC-844B-9D72A51BA283}" dt="2021-01-19T02:59:50.621" v="1338" actId="478"/>
          <ac:spMkLst>
            <pc:docMk/>
            <pc:sldMk cId="1797597673" sldId="259"/>
            <ac:spMk id="3" creationId="{105989E5-454E-490E-A0A5-B0A33BC19906}"/>
          </ac:spMkLst>
        </pc:spChg>
        <pc:spChg chg="del">
          <ac:chgData name="margarita velazquez medellin" userId="1b04ecec9052ba58" providerId="LiveId" clId="{823C221C-3003-48FC-844B-9D72A51BA283}" dt="2021-01-19T02:59:54.290" v="1340" actId="478"/>
          <ac:spMkLst>
            <pc:docMk/>
            <pc:sldMk cId="1797597673" sldId="259"/>
            <ac:spMk id="4" creationId="{9D0882D9-1EE8-4923-B67E-161E7CDDD30F}"/>
          </ac:spMkLst>
        </pc:spChg>
        <pc:spChg chg="del">
          <ac:chgData name="margarita velazquez medellin" userId="1b04ecec9052ba58" providerId="LiveId" clId="{823C221C-3003-48FC-844B-9D72A51BA283}" dt="2021-01-19T03:00:02.846" v="1342" actId="478"/>
          <ac:spMkLst>
            <pc:docMk/>
            <pc:sldMk cId="1797597673" sldId="259"/>
            <ac:spMk id="5" creationId="{B4EAB19C-45A2-4825-A3DD-EA0F0FAF3229}"/>
          </ac:spMkLst>
        </pc:spChg>
        <pc:spChg chg="del">
          <ac:chgData name="margarita velazquez medellin" userId="1b04ecec9052ba58" providerId="LiveId" clId="{823C221C-3003-48FC-844B-9D72A51BA283}" dt="2021-01-19T03:00:26.411" v="1350" actId="478"/>
          <ac:spMkLst>
            <pc:docMk/>
            <pc:sldMk cId="1797597673" sldId="259"/>
            <ac:spMk id="6" creationId="{8AA71D8B-2D2C-4F82-9D45-08F08D2EE7E2}"/>
          </ac:spMkLst>
        </pc:spChg>
        <pc:spChg chg="del">
          <ac:chgData name="margarita velazquez medellin" userId="1b04ecec9052ba58" providerId="LiveId" clId="{823C221C-3003-48FC-844B-9D72A51BA283}" dt="2021-01-19T02:58:41.399" v="1316" actId="478"/>
          <ac:spMkLst>
            <pc:docMk/>
            <pc:sldMk cId="1797597673" sldId="259"/>
            <ac:spMk id="7" creationId="{BCABF963-4E8E-4465-9D55-0DE7F2FB52B6}"/>
          </ac:spMkLst>
        </pc:spChg>
        <pc:spChg chg="del">
          <ac:chgData name="margarita velazquez medellin" userId="1b04ecec9052ba58" providerId="LiveId" clId="{823C221C-3003-48FC-844B-9D72A51BA283}" dt="2021-01-19T02:59:27.491" v="1329" actId="478"/>
          <ac:spMkLst>
            <pc:docMk/>
            <pc:sldMk cId="1797597673" sldId="259"/>
            <ac:spMk id="8" creationId="{130CD4EC-0066-4CDF-A0A6-A5C74B49C511}"/>
          </ac:spMkLst>
        </pc:spChg>
        <pc:spChg chg="del">
          <ac:chgData name="margarita velazquez medellin" userId="1b04ecec9052ba58" providerId="LiveId" clId="{823C221C-3003-48FC-844B-9D72A51BA283}" dt="2021-01-19T02:59:29.693" v="1330" actId="478"/>
          <ac:spMkLst>
            <pc:docMk/>
            <pc:sldMk cId="1797597673" sldId="259"/>
            <ac:spMk id="9" creationId="{F935F4F5-F22D-411D-93D7-595AF93BDF95}"/>
          </ac:spMkLst>
        </pc:spChg>
        <pc:spChg chg="del">
          <ac:chgData name="margarita velazquez medellin" userId="1b04ecec9052ba58" providerId="LiveId" clId="{823C221C-3003-48FC-844B-9D72A51BA283}" dt="2021-01-19T02:59:34.070" v="1332" actId="478"/>
          <ac:spMkLst>
            <pc:docMk/>
            <pc:sldMk cId="1797597673" sldId="259"/>
            <ac:spMk id="10" creationId="{BA3414B6-12C7-4FD4-B03F-8590716475F9}"/>
          </ac:spMkLst>
        </pc:spChg>
        <pc:spChg chg="del">
          <ac:chgData name="margarita velazquez medellin" userId="1b04ecec9052ba58" providerId="LiveId" clId="{823C221C-3003-48FC-844B-9D72A51BA283}" dt="2021-01-19T02:59:38.789" v="1333" actId="478"/>
          <ac:spMkLst>
            <pc:docMk/>
            <pc:sldMk cId="1797597673" sldId="259"/>
            <ac:spMk id="11" creationId="{DAE590DE-8345-4132-BFF2-3724F6D2016F}"/>
          </ac:spMkLst>
        </pc:spChg>
        <pc:spChg chg="del">
          <ac:chgData name="margarita velazquez medellin" userId="1b04ecec9052ba58" providerId="LiveId" clId="{823C221C-3003-48FC-844B-9D72A51BA283}" dt="2021-01-19T02:59:42.988" v="1335" actId="478"/>
          <ac:spMkLst>
            <pc:docMk/>
            <pc:sldMk cId="1797597673" sldId="259"/>
            <ac:spMk id="12" creationId="{9CA6CCAE-8C16-4B02-96C4-AFF31B471FB1}"/>
          </ac:spMkLst>
        </pc:spChg>
        <pc:spChg chg="del">
          <ac:chgData name="margarita velazquez medellin" userId="1b04ecec9052ba58" providerId="LiveId" clId="{823C221C-3003-48FC-844B-9D72A51BA283}" dt="2021-01-19T02:59:45.720" v="1336" actId="478"/>
          <ac:spMkLst>
            <pc:docMk/>
            <pc:sldMk cId="1797597673" sldId="259"/>
            <ac:spMk id="13" creationId="{68C9AD92-E526-4F22-9B0D-B9A73AB2F1AE}"/>
          </ac:spMkLst>
        </pc:spChg>
        <pc:spChg chg="del">
          <ac:chgData name="margarita velazquez medellin" userId="1b04ecec9052ba58" providerId="LiveId" clId="{823C221C-3003-48FC-844B-9D72A51BA283}" dt="2021-01-19T03:00:35.169" v="1353" actId="478"/>
          <ac:spMkLst>
            <pc:docMk/>
            <pc:sldMk cId="1797597673" sldId="259"/>
            <ac:spMk id="14" creationId="{C03FEC95-80C2-4083-9767-CAF7809352DB}"/>
          </ac:spMkLst>
        </pc:spChg>
        <pc:spChg chg="del">
          <ac:chgData name="margarita velazquez medellin" userId="1b04ecec9052ba58" providerId="LiveId" clId="{823C221C-3003-48FC-844B-9D72A51BA283}" dt="2021-01-19T03:00:38.212" v="1354" actId="478"/>
          <ac:spMkLst>
            <pc:docMk/>
            <pc:sldMk cId="1797597673" sldId="259"/>
            <ac:spMk id="15" creationId="{EE57827A-A8BA-44A8-8581-8CC47A4D079C}"/>
          </ac:spMkLst>
        </pc:spChg>
        <pc:spChg chg="del">
          <ac:chgData name="margarita velazquez medellin" userId="1b04ecec9052ba58" providerId="LiveId" clId="{823C221C-3003-48FC-844B-9D72A51BA283}" dt="2021-01-19T03:00:43.486" v="1356" actId="478"/>
          <ac:spMkLst>
            <pc:docMk/>
            <pc:sldMk cId="1797597673" sldId="259"/>
            <ac:spMk id="16" creationId="{5C651A1F-37A2-4E04-9A26-D81C0C380D53}"/>
          </ac:spMkLst>
        </pc:spChg>
        <pc:spChg chg="del">
          <ac:chgData name="margarita velazquez medellin" userId="1b04ecec9052ba58" providerId="LiveId" clId="{823C221C-3003-48FC-844B-9D72A51BA283}" dt="2021-01-19T03:00:45.942" v="1357" actId="478"/>
          <ac:spMkLst>
            <pc:docMk/>
            <pc:sldMk cId="1797597673" sldId="259"/>
            <ac:spMk id="17" creationId="{B7E29304-B8EC-47B3-B5B8-1DB7C5BE628C}"/>
          </ac:spMkLst>
        </pc:spChg>
        <pc:spChg chg="del">
          <ac:chgData name="margarita velazquez medellin" userId="1b04ecec9052ba58" providerId="LiveId" clId="{823C221C-3003-48FC-844B-9D72A51BA283}" dt="2021-01-19T02:58:49.732" v="1319" actId="478"/>
          <ac:spMkLst>
            <pc:docMk/>
            <pc:sldMk cId="1797597673" sldId="259"/>
            <ac:spMk id="18" creationId="{8A360C83-794E-4E1F-B0F3-A6881C09D4DD}"/>
          </ac:spMkLst>
        </pc:spChg>
        <pc:spChg chg="del">
          <ac:chgData name="margarita velazquez medellin" userId="1b04ecec9052ba58" providerId="LiveId" clId="{823C221C-3003-48FC-844B-9D72A51BA283}" dt="2021-01-19T02:58:52.569" v="1320" actId="478"/>
          <ac:spMkLst>
            <pc:docMk/>
            <pc:sldMk cId="1797597673" sldId="259"/>
            <ac:spMk id="19" creationId="{2749E46E-2F46-4950-A02B-CE44DC0849E5}"/>
          </ac:spMkLst>
        </pc:spChg>
        <pc:spChg chg="del">
          <ac:chgData name="margarita velazquez medellin" userId="1b04ecec9052ba58" providerId="LiveId" clId="{823C221C-3003-48FC-844B-9D72A51BA283}" dt="2021-01-19T02:58:59" v="1322" actId="478"/>
          <ac:spMkLst>
            <pc:docMk/>
            <pc:sldMk cId="1797597673" sldId="259"/>
            <ac:spMk id="20" creationId="{67565142-24F9-4A52-AA58-A91CF39170C9}"/>
          </ac:spMkLst>
        </pc:spChg>
        <pc:spChg chg="del">
          <ac:chgData name="margarita velazquez medellin" userId="1b04ecec9052ba58" providerId="LiveId" clId="{823C221C-3003-48FC-844B-9D72A51BA283}" dt="2021-01-19T02:59:01.735" v="1323" actId="478"/>
          <ac:spMkLst>
            <pc:docMk/>
            <pc:sldMk cId="1797597673" sldId="259"/>
            <ac:spMk id="21" creationId="{46197E2C-B195-4777-88E9-CC1B9D36AB23}"/>
          </ac:spMkLst>
        </pc:spChg>
        <pc:spChg chg="del">
          <ac:chgData name="margarita velazquez medellin" userId="1b04ecec9052ba58" providerId="LiveId" clId="{823C221C-3003-48FC-844B-9D72A51BA283}" dt="2021-01-19T02:59:15.094" v="1325" actId="478"/>
          <ac:spMkLst>
            <pc:docMk/>
            <pc:sldMk cId="1797597673" sldId="259"/>
            <ac:spMk id="22" creationId="{A7A01725-1833-4F5C-A396-2D24F73BED7A}"/>
          </ac:spMkLst>
        </pc:spChg>
        <pc:spChg chg="del">
          <ac:chgData name="margarita velazquez medellin" userId="1b04ecec9052ba58" providerId="LiveId" clId="{823C221C-3003-48FC-844B-9D72A51BA283}" dt="2021-01-19T02:59:17.613" v="1326" actId="478"/>
          <ac:spMkLst>
            <pc:docMk/>
            <pc:sldMk cId="1797597673" sldId="259"/>
            <ac:spMk id="23" creationId="{C3640830-B932-4B98-8849-AF6E31D97FA3}"/>
          </ac:spMkLst>
        </pc:spChg>
        <pc:spChg chg="del">
          <ac:chgData name="margarita velazquez medellin" userId="1b04ecec9052ba58" providerId="LiveId" clId="{823C221C-3003-48FC-844B-9D72A51BA283}" dt="2021-01-19T03:00:05.955" v="1343" actId="478"/>
          <ac:spMkLst>
            <pc:docMk/>
            <pc:sldMk cId="1797597673" sldId="259"/>
            <ac:spMk id="24" creationId="{06953E22-71DF-4A8F-8834-067EE3241687}"/>
          </ac:spMkLst>
        </pc:spChg>
        <pc:spChg chg="del">
          <ac:chgData name="margarita velazquez medellin" userId="1b04ecec9052ba58" providerId="LiveId" clId="{823C221C-3003-48FC-844B-9D72A51BA283}" dt="2021-01-19T03:00:09.519" v="1344" actId="478"/>
          <ac:spMkLst>
            <pc:docMk/>
            <pc:sldMk cId="1797597673" sldId="259"/>
            <ac:spMk id="25" creationId="{1811C18F-AAB3-4D34-9DE3-82653E9D952F}"/>
          </ac:spMkLst>
        </pc:spChg>
        <pc:spChg chg="del">
          <ac:chgData name="margarita velazquez medellin" userId="1b04ecec9052ba58" providerId="LiveId" clId="{823C221C-3003-48FC-844B-9D72A51BA283}" dt="2021-01-19T03:00:13.791" v="1346" actId="478"/>
          <ac:spMkLst>
            <pc:docMk/>
            <pc:sldMk cId="1797597673" sldId="259"/>
            <ac:spMk id="26" creationId="{EA8DDC5C-9A4B-4FB7-9C0B-A583F6AA37A3}"/>
          </ac:spMkLst>
        </pc:spChg>
        <pc:spChg chg="del">
          <ac:chgData name="margarita velazquez medellin" userId="1b04ecec9052ba58" providerId="LiveId" clId="{823C221C-3003-48FC-844B-9D72A51BA283}" dt="2021-01-19T03:00:16.256" v="1347" actId="478"/>
          <ac:spMkLst>
            <pc:docMk/>
            <pc:sldMk cId="1797597673" sldId="259"/>
            <ac:spMk id="27" creationId="{0069B710-358B-42D7-8583-065D2C52F37C}"/>
          </ac:spMkLst>
        </pc:spChg>
        <pc:spChg chg="del">
          <ac:chgData name="margarita velazquez medellin" userId="1b04ecec9052ba58" providerId="LiveId" clId="{823C221C-3003-48FC-844B-9D72A51BA283}" dt="2021-01-19T03:00:19.426" v="1348" actId="478"/>
          <ac:spMkLst>
            <pc:docMk/>
            <pc:sldMk cId="1797597673" sldId="259"/>
            <ac:spMk id="28" creationId="{3F05CCBA-8878-45C8-8A93-6B2AF29C0943}"/>
          </ac:spMkLst>
        </pc:spChg>
        <pc:spChg chg="del">
          <ac:chgData name="margarita velazquez medellin" userId="1b04ecec9052ba58" providerId="LiveId" clId="{823C221C-3003-48FC-844B-9D72A51BA283}" dt="2021-01-19T02:58:46.639" v="1318" actId="478"/>
          <ac:spMkLst>
            <pc:docMk/>
            <pc:sldMk cId="1797597673" sldId="259"/>
            <ac:spMk id="29" creationId="{38E85694-3FFD-4577-BA86-6A8EE1C5671C}"/>
          </ac:spMkLst>
        </pc:spChg>
        <pc:spChg chg="del">
          <ac:chgData name="margarita velazquez medellin" userId="1b04ecec9052ba58" providerId="LiveId" clId="{823C221C-3003-48FC-844B-9D72A51BA283}" dt="2021-01-19T02:58:55.698" v="1321" actId="478"/>
          <ac:spMkLst>
            <pc:docMk/>
            <pc:sldMk cId="1797597673" sldId="259"/>
            <ac:spMk id="30" creationId="{EDC3276E-25A8-44D9-AD49-47D7566C27D5}"/>
          </ac:spMkLst>
        </pc:spChg>
        <pc:spChg chg="del">
          <ac:chgData name="margarita velazquez medellin" userId="1b04ecec9052ba58" providerId="LiveId" clId="{823C221C-3003-48FC-844B-9D72A51BA283}" dt="2021-01-19T02:59:05.005" v="1324" actId="478"/>
          <ac:spMkLst>
            <pc:docMk/>
            <pc:sldMk cId="1797597673" sldId="259"/>
            <ac:spMk id="31" creationId="{3ADA45D8-CC97-4266-AE73-2C9437842450}"/>
          </ac:spMkLst>
        </pc:spChg>
        <pc:spChg chg="del">
          <ac:chgData name="margarita velazquez medellin" userId="1b04ecec9052ba58" providerId="LiveId" clId="{823C221C-3003-48FC-844B-9D72A51BA283}" dt="2021-01-19T02:59:21.306" v="1327" actId="478"/>
          <ac:spMkLst>
            <pc:docMk/>
            <pc:sldMk cId="1797597673" sldId="259"/>
            <ac:spMk id="32" creationId="{51EB5381-DF5A-4B0C-A391-1BDE4AD6AD2B}"/>
          </ac:spMkLst>
        </pc:spChg>
        <pc:spChg chg="del">
          <ac:chgData name="margarita velazquez medellin" userId="1b04ecec9052ba58" providerId="LiveId" clId="{823C221C-3003-48FC-844B-9D72A51BA283}" dt="2021-01-19T03:00:11.738" v="1345" actId="478"/>
          <ac:spMkLst>
            <pc:docMk/>
            <pc:sldMk cId="1797597673" sldId="259"/>
            <ac:spMk id="33" creationId="{98F775BB-14E3-441B-AA98-75E865B344D9}"/>
          </ac:spMkLst>
        </pc:spChg>
        <pc:spChg chg="del">
          <ac:chgData name="margarita velazquez medellin" userId="1b04ecec9052ba58" providerId="LiveId" clId="{823C221C-3003-48FC-844B-9D72A51BA283}" dt="2021-01-19T02:59:24.867" v="1328" actId="478"/>
          <ac:spMkLst>
            <pc:docMk/>
            <pc:sldMk cId="1797597673" sldId="259"/>
            <ac:spMk id="34" creationId="{97D07FE8-7F65-4C15-AC5F-51E2335B3D40}"/>
          </ac:spMkLst>
        </pc:spChg>
        <pc:spChg chg="del">
          <ac:chgData name="margarita velazquez medellin" userId="1b04ecec9052ba58" providerId="LiveId" clId="{823C221C-3003-48FC-844B-9D72A51BA283}" dt="2021-01-19T02:59:31.991" v="1331" actId="478"/>
          <ac:spMkLst>
            <pc:docMk/>
            <pc:sldMk cId="1797597673" sldId="259"/>
            <ac:spMk id="35" creationId="{AE195866-D33B-4583-AAB0-E445D18C1247}"/>
          </ac:spMkLst>
        </pc:spChg>
        <pc:spChg chg="del">
          <ac:chgData name="margarita velazquez medellin" userId="1b04ecec9052ba58" providerId="LiveId" clId="{823C221C-3003-48FC-844B-9D72A51BA283}" dt="2021-01-19T02:59:40.805" v="1334" actId="478"/>
          <ac:spMkLst>
            <pc:docMk/>
            <pc:sldMk cId="1797597673" sldId="259"/>
            <ac:spMk id="36" creationId="{0E7354CC-6308-42CD-AD48-E9BE33900855}"/>
          </ac:spMkLst>
        </pc:spChg>
        <pc:spChg chg="del">
          <ac:chgData name="margarita velazquez medellin" userId="1b04ecec9052ba58" providerId="LiveId" clId="{823C221C-3003-48FC-844B-9D72A51BA283}" dt="2021-01-19T03:00:31.737" v="1352" actId="478"/>
          <ac:spMkLst>
            <pc:docMk/>
            <pc:sldMk cId="1797597673" sldId="259"/>
            <ac:spMk id="37" creationId="{BDCA48F4-B5F1-4A6F-BDBE-F0AF0EF5232B}"/>
          </ac:spMkLst>
        </pc:spChg>
        <pc:spChg chg="del">
          <ac:chgData name="margarita velazquez medellin" userId="1b04ecec9052ba58" providerId="LiveId" clId="{823C221C-3003-48FC-844B-9D72A51BA283}" dt="2021-01-19T03:00:40.461" v="1355" actId="478"/>
          <ac:spMkLst>
            <pc:docMk/>
            <pc:sldMk cId="1797597673" sldId="259"/>
            <ac:spMk id="38" creationId="{2CD74E3B-5ED0-4197-9D96-62749AB69DF4}"/>
          </ac:spMkLst>
        </pc:spChg>
        <pc:spChg chg="del">
          <ac:chgData name="margarita velazquez medellin" userId="1b04ecec9052ba58" providerId="LiveId" clId="{823C221C-3003-48FC-844B-9D72A51BA283}" dt="2021-01-19T02:59:52.529" v="1339" actId="478"/>
          <ac:spMkLst>
            <pc:docMk/>
            <pc:sldMk cId="1797597673" sldId="259"/>
            <ac:spMk id="39" creationId="{EDA1BE98-9E08-4092-828F-AA4922E96A0E}"/>
          </ac:spMkLst>
        </pc:spChg>
        <pc:spChg chg="del">
          <ac:chgData name="margarita velazquez medellin" userId="1b04ecec9052ba58" providerId="LiveId" clId="{823C221C-3003-48FC-844B-9D72A51BA283}" dt="2021-01-19T02:59:56.227" v="1341" actId="478"/>
          <ac:spMkLst>
            <pc:docMk/>
            <pc:sldMk cId="1797597673" sldId="259"/>
            <ac:spMk id="40" creationId="{D3E6E685-18C8-465B-AEDA-57717E7EFBA2}"/>
          </ac:spMkLst>
        </pc:spChg>
        <pc:spChg chg="del">
          <ac:chgData name="margarita velazquez medellin" userId="1b04ecec9052ba58" providerId="LiveId" clId="{823C221C-3003-48FC-844B-9D72A51BA283}" dt="2021-01-19T03:00:28.862" v="1351" actId="478"/>
          <ac:spMkLst>
            <pc:docMk/>
            <pc:sldMk cId="1797597673" sldId="259"/>
            <ac:spMk id="41" creationId="{94A1BE7E-D1E4-423C-9BDE-D01281A346C5}"/>
          </ac:spMkLst>
        </pc:spChg>
        <pc:spChg chg="del">
          <ac:chgData name="margarita velazquez medellin" userId="1b04ecec9052ba58" providerId="LiveId" clId="{823C221C-3003-48FC-844B-9D72A51BA283}" dt="2021-01-19T03:00:24.128" v="1349" actId="478"/>
          <ac:spMkLst>
            <pc:docMk/>
            <pc:sldMk cId="1797597673" sldId="259"/>
            <ac:spMk id="42" creationId="{96AFAB96-4B39-4035-9CF5-BB9EAEB1B221}"/>
          </ac:spMkLst>
        </pc:spChg>
        <pc:spChg chg="del">
          <ac:chgData name="margarita velazquez medellin" userId="1b04ecec9052ba58" providerId="LiveId" clId="{823C221C-3003-48FC-844B-9D72A51BA283}" dt="2021-01-19T02:59:48.375" v="1337" actId="478"/>
          <ac:spMkLst>
            <pc:docMk/>
            <pc:sldMk cId="1797597673" sldId="259"/>
            <ac:spMk id="43" creationId="{35FDBE04-E39A-432C-931D-CCCBFC92F2DB}"/>
          </ac:spMkLst>
        </pc:spChg>
        <pc:spChg chg="add mod">
          <ac:chgData name="margarita velazquez medellin" userId="1b04ecec9052ba58" providerId="LiveId" clId="{823C221C-3003-48FC-844B-9D72A51BA283}" dt="2021-01-19T03:01:14.933" v="1362" actId="207"/>
          <ac:spMkLst>
            <pc:docMk/>
            <pc:sldMk cId="1797597673" sldId="259"/>
            <ac:spMk id="44" creationId="{BE1AFF4B-A55C-4FD2-B6C0-DEF853548DFD}"/>
          </ac:spMkLst>
        </pc:spChg>
        <pc:spChg chg="add mod">
          <ac:chgData name="margarita velazquez medellin" userId="1b04ecec9052ba58" providerId="LiveId" clId="{823C221C-3003-48FC-844B-9D72A51BA283}" dt="2021-01-19T03:30:39.545" v="2063" actId="1076"/>
          <ac:spMkLst>
            <pc:docMk/>
            <pc:sldMk cId="1797597673" sldId="259"/>
            <ac:spMk id="47" creationId="{2D2E8C55-3FA7-44B2-9AC8-BF2690F2C147}"/>
          </ac:spMkLst>
        </pc:spChg>
        <pc:picChg chg="add mod">
          <ac:chgData name="margarita velazquez medellin" userId="1b04ecec9052ba58" providerId="LiveId" clId="{823C221C-3003-48FC-844B-9D72A51BA283}" dt="2021-01-19T03:29:09.928" v="2056" actId="1076"/>
          <ac:picMkLst>
            <pc:docMk/>
            <pc:sldMk cId="1797597673" sldId="259"/>
            <ac:picMk id="46" creationId="{266E4B3A-22EE-4863-99D0-985D9ED3E13E}"/>
          </ac:picMkLst>
        </pc:picChg>
      </pc:sldChg>
      <pc:sldChg chg="addSp delSp modSp new mod">
        <pc:chgData name="margarita velazquez medellin" userId="1b04ecec9052ba58" providerId="LiveId" clId="{823C221C-3003-48FC-844B-9D72A51BA283}" dt="2021-01-19T03:59:04.484" v="2647" actId="207"/>
        <pc:sldMkLst>
          <pc:docMk/>
          <pc:sldMk cId="528602131" sldId="260"/>
        </pc:sldMkLst>
        <pc:spChg chg="del">
          <ac:chgData name="margarita velazquez medellin" userId="1b04ecec9052ba58" providerId="LiveId" clId="{823C221C-3003-48FC-844B-9D72A51BA283}" dt="2021-01-19T03:12:55.437" v="1432" actId="478"/>
          <ac:spMkLst>
            <pc:docMk/>
            <pc:sldMk cId="528602131" sldId="260"/>
            <ac:spMk id="2" creationId="{C59064A3-FDA3-4648-8EEF-F9425ED23EB0}"/>
          </ac:spMkLst>
        </pc:spChg>
        <pc:spChg chg="del">
          <ac:chgData name="margarita velazquez medellin" userId="1b04ecec9052ba58" providerId="LiveId" clId="{823C221C-3003-48FC-844B-9D72A51BA283}" dt="2021-01-19T03:12:59.478" v="1434" actId="478"/>
          <ac:spMkLst>
            <pc:docMk/>
            <pc:sldMk cId="528602131" sldId="260"/>
            <ac:spMk id="3" creationId="{599BE965-8498-4744-999D-2F58AF4BCB90}"/>
          </ac:spMkLst>
        </pc:spChg>
        <pc:spChg chg="del">
          <ac:chgData name="margarita velazquez medellin" userId="1b04ecec9052ba58" providerId="LiveId" clId="{823C221C-3003-48FC-844B-9D72A51BA283}" dt="2021-01-19T03:13:03.328" v="1436" actId="478"/>
          <ac:spMkLst>
            <pc:docMk/>
            <pc:sldMk cId="528602131" sldId="260"/>
            <ac:spMk id="4" creationId="{B0655EEA-0F03-4D2D-9C81-ED8A1DCDD444}"/>
          </ac:spMkLst>
        </pc:spChg>
        <pc:spChg chg="del">
          <ac:chgData name="margarita velazquez medellin" userId="1b04ecec9052ba58" providerId="LiveId" clId="{823C221C-3003-48FC-844B-9D72A51BA283}" dt="2021-01-19T03:13:09.649" v="1438" actId="478"/>
          <ac:spMkLst>
            <pc:docMk/>
            <pc:sldMk cId="528602131" sldId="260"/>
            <ac:spMk id="5" creationId="{7C0868DF-2653-4A81-9727-2DFF647A7D2B}"/>
          </ac:spMkLst>
        </pc:spChg>
        <pc:spChg chg="del">
          <ac:chgData name="margarita velazquez medellin" userId="1b04ecec9052ba58" providerId="LiveId" clId="{823C221C-3003-48FC-844B-9D72A51BA283}" dt="2021-01-19T03:13:32.449" v="1446" actId="478"/>
          <ac:spMkLst>
            <pc:docMk/>
            <pc:sldMk cId="528602131" sldId="260"/>
            <ac:spMk id="6" creationId="{49612282-41A8-4076-A2A1-9D9DFF22BF1E}"/>
          </ac:spMkLst>
        </pc:spChg>
        <pc:spChg chg="del">
          <ac:chgData name="margarita velazquez medellin" userId="1b04ecec9052ba58" providerId="LiveId" clId="{823C221C-3003-48FC-844B-9D72A51BA283}" dt="2021-01-19T03:12:09.730" v="1412" actId="478"/>
          <ac:spMkLst>
            <pc:docMk/>
            <pc:sldMk cId="528602131" sldId="260"/>
            <ac:spMk id="7" creationId="{D1F42459-3689-46A9-BB57-CFEE43AA49E9}"/>
          </ac:spMkLst>
        </pc:spChg>
        <pc:spChg chg="del">
          <ac:chgData name="margarita velazquez medellin" userId="1b04ecec9052ba58" providerId="LiveId" clId="{823C221C-3003-48FC-844B-9D72A51BA283}" dt="2021-01-19T03:12:35.319" v="1423" actId="478"/>
          <ac:spMkLst>
            <pc:docMk/>
            <pc:sldMk cId="528602131" sldId="260"/>
            <ac:spMk id="8" creationId="{4ACF37F7-BE0C-4B06-A089-73251634483E}"/>
          </ac:spMkLst>
        </pc:spChg>
        <pc:spChg chg="add mod">
          <ac:chgData name="margarita velazquez medellin" userId="1b04ecec9052ba58" providerId="LiveId" clId="{823C221C-3003-48FC-844B-9D72A51BA283}" dt="2021-01-19T03:38:38.161" v="2167" actId="20577"/>
          <ac:spMkLst>
            <pc:docMk/>
            <pc:sldMk cId="528602131" sldId="260"/>
            <ac:spMk id="9" creationId="{06C68494-0928-4A84-8FCE-77A559FDC451}"/>
          </ac:spMkLst>
        </pc:spChg>
        <pc:spChg chg="del">
          <ac:chgData name="margarita velazquez medellin" userId="1b04ecec9052ba58" providerId="LiveId" clId="{823C221C-3003-48FC-844B-9D72A51BA283}" dt="2021-01-19T03:12:37.750" v="1424" actId="478"/>
          <ac:spMkLst>
            <pc:docMk/>
            <pc:sldMk cId="528602131" sldId="260"/>
            <ac:spMk id="9" creationId="{23B6FF2B-68C2-4060-9C30-DA76A36C18AB}"/>
          </ac:spMkLst>
        </pc:spChg>
        <pc:spChg chg="del">
          <ac:chgData name="margarita velazquez medellin" userId="1b04ecec9052ba58" providerId="LiveId" clId="{823C221C-3003-48FC-844B-9D72A51BA283}" dt="2021-01-19T03:12:41.561" v="1426" actId="478"/>
          <ac:spMkLst>
            <pc:docMk/>
            <pc:sldMk cId="528602131" sldId="260"/>
            <ac:spMk id="10" creationId="{AD651FB2-4638-4812-886E-6A1113991199}"/>
          </ac:spMkLst>
        </pc:spChg>
        <pc:spChg chg="add del mod">
          <ac:chgData name="margarita velazquez medellin" userId="1b04ecec9052ba58" providerId="LiveId" clId="{823C221C-3003-48FC-844B-9D72A51BA283}" dt="2021-01-19T03:59:04.484" v="2647" actId="207"/>
          <ac:spMkLst>
            <pc:docMk/>
            <pc:sldMk cId="528602131" sldId="260"/>
            <ac:spMk id="10" creationId="{DCF2A53D-D6C2-495C-95D2-4FCF391AC31A}"/>
          </ac:spMkLst>
        </pc:spChg>
        <pc:spChg chg="del">
          <ac:chgData name="margarita velazquez medellin" userId="1b04ecec9052ba58" providerId="LiveId" clId="{823C221C-3003-48FC-844B-9D72A51BA283}" dt="2021-01-19T03:12:44.382" v="1427" actId="478"/>
          <ac:spMkLst>
            <pc:docMk/>
            <pc:sldMk cId="528602131" sldId="260"/>
            <ac:spMk id="11" creationId="{77A15F7F-FB04-4B75-BDBD-80C553A69957}"/>
          </ac:spMkLst>
        </pc:spChg>
        <pc:spChg chg="del">
          <ac:chgData name="margarita velazquez medellin" userId="1b04ecec9052ba58" providerId="LiveId" clId="{823C221C-3003-48FC-844B-9D72A51BA283}" dt="2021-01-19T03:12:48.201" v="1429" actId="478"/>
          <ac:spMkLst>
            <pc:docMk/>
            <pc:sldMk cId="528602131" sldId="260"/>
            <ac:spMk id="12" creationId="{E0B75D37-7FAB-48E7-B49B-2C30E1503A66}"/>
          </ac:spMkLst>
        </pc:spChg>
        <pc:spChg chg="del">
          <ac:chgData name="margarita velazquez medellin" userId="1b04ecec9052ba58" providerId="LiveId" clId="{823C221C-3003-48FC-844B-9D72A51BA283}" dt="2021-01-19T03:12:49.991" v="1430" actId="478"/>
          <ac:spMkLst>
            <pc:docMk/>
            <pc:sldMk cId="528602131" sldId="260"/>
            <ac:spMk id="13" creationId="{6DCEF250-9D61-4776-B797-2AE04589141F}"/>
          </ac:spMkLst>
        </pc:spChg>
        <pc:spChg chg="del">
          <ac:chgData name="margarita velazquez medellin" userId="1b04ecec9052ba58" providerId="LiveId" clId="{823C221C-3003-48FC-844B-9D72A51BA283}" dt="2021-01-19T03:13:39.733" v="1449" actId="478"/>
          <ac:spMkLst>
            <pc:docMk/>
            <pc:sldMk cId="528602131" sldId="260"/>
            <ac:spMk id="14" creationId="{FBE5F3C9-D7F1-4357-87BE-FB36C37E62C7}"/>
          </ac:spMkLst>
        </pc:spChg>
        <pc:spChg chg="del">
          <ac:chgData name="margarita velazquez medellin" userId="1b04ecec9052ba58" providerId="LiveId" clId="{823C221C-3003-48FC-844B-9D72A51BA283}" dt="2021-01-19T03:13:41.954" v="1450" actId="478"/>
          <ac:spMkLst>
            <pc:docMk/>
            <pc:sldMk cId="528602131" sldId="260"/>
            <ac:spMk id="15" creationId="{89DCF16D-8F77-49AF-A8A7-A326F31DE31E}"/>
          </ac:spMkLst>
        </pc:spChg>
        <pc:spChg chg="del">
          <ac:chgData name="margarita velazquez medellin" userId="1b04ecec9052ba58" providerId="LiveId" clId="{823C221C-3003-48FC-844B-9D72A51BA283}" dt="2021-01-19T03:13:46.632" v="1452" actId="478"/>
          <ac:spMkLst>
            <pc:docMk/>
            <pc:sldMk cId="528602131" sldId="260"/>
            <ac:spMk id="16" creationId="{80DBFDEE-6B09-45E0-AF86-571349A099BB}"/>
          </ac:spMkLst>
        </pc:spChg>
        <pc:spChg chg="del">
          <ac:chgData name="margarita velazquez medellin" userId="1b04ecec9052ba58" providerId="LiveId" clId="{823C221C-3003-48FC-844B-9D72A51BA283}" dt="2021-01-19T03:13:48.749" v="1453" actId="478"/>
          <ac:spMkLst>
            <pc:docMk/>
            <pc:sldMk cId="528602131" sldId="260"/>
            <ac:spMk id="17" creationId="{990DB1EC-CCE7-42FB-B499-B0F8E6008B48}"/>
          </ac:spMkLst>
        </pc:spChg>
        <pc:spChg chg="del">
          <ac:chgData name="margarita velazquez medellin" userId="1b04ecec9052ba58" providerId="LiveId" clId="{823C221C-3003-48FC-844B-9D72A51BA283}" dt="2021-01-19T03:12:15.292" v="1414" actId="478"/>
          <ac:spMkLst>
            <pc:docMk/>
            <pc:sldMk cId="528602131" sldId="260"/>
            <ac:spMk id="18" creationId="{00CC19AD-C9F7-485B-A19D-91EC1D825453}"/>
          </ac:spMkLst>
        </pc:spChg>
        <pc:spChg chg="del">
          <ac:chgData name="margarita velazquez medellin" userId="1b04ecec9052ba58" providerId="LiveId" clId="{823C221C-3003-48FC-844B-9D72A51BA283}" dt="2021-01-19T03:12:17.695" v="1415" actId="478"/>
          <ac:spMkLst>
            <pc:docMk/>
            <pc:sldMk cId="528602131" sldId="260"/>
            <ac:spMk id="19" creationId="{F178D32E-A72D-46A5-A434-5BE1FB00611A}"/>
          </ac:spMkLst>
        </pc:spChg>
        <pc:spChg chg="del">
          <ac:chgData name="margarita velazquez medellin" userId="1b04ecec9052ba58" providerId="LiveId" clId="{823C221C-3003-48FC-844B-9D72A51BA283}" dt="2021-01-19T03:12:21.631" v="1417" actId="478"/>
          <ac:spMkLst>
            <pc:docMk/>
            <pc:sldMk cId="528602131" sldId="260"/>
            <ac:spMk id="20" creationId="{71DE1476-C08C-4D43-A4D6-118041FDADA9}"/>
          </ac:spMkLst>
        </pc:spChg>
        <pc:spChg chg="del">
          <ac:chgData name="margarita velazquez medellin" userId="1b04ecec9052ba58" providerId="LiveId" clId="{823C221C-3003-48FC-844B-9D72A51BA283}" dt="2021-01-19T03:12:24.457" v="1418" actId="478"/>
          <ac:spMkLst>
            <pc:docMk/>
            <pc:sldMk cId="528602131" sldId="260"/>
            <ac:spMk id="21" creationId="{15D89DD3-A324-4D69-ADDD-2C7ACF146FB3}"/>
          </ac:spMkLst>
        </pc:spChg>
        <pc:spChg chg="del">
          <ac:chgData name="margarita velazquez medellin" userId="1b04ecec9052ba58" providerId="LiveId" clId="{823C221C-3003-48FC-844B-9D72A51BA283}" dt="2021-01-19T03:12:28.195" v="1420" actId="478"/>
          <ac:spMkLst>
            <pc:docMk/>
            <pc:sldMk cId="528602131" sldId="260"/>
            <ac:spMk id="22" creationId="{99B10BD3-E0CB-4399-9571-8AC9AEA6130F}"/>
          </ac:spMkLst>
        </pc:spChg>
        <pc:spChg chg="del">
          <ac:chgData name="margarita velazquez medellin" userId="1b04ecec9052ba58" providerId="LiveId" clId="{823C221C-3003-48FC-844B-9D72A51BA283}" dt="2021-01-19T03:12:30.639" v="1421" actId="478"/>
          <ac:spMkLst>
            <pc:docMk/>
            <pc:sldMk cId="528602131" sldId="260"/>
            <ac:spMk id="23" creationId="{DD576BD8-AFAD-4601-B94A-9BB061DDA25D}"/>
          </ac:spMkLst>
        </pc:spChg>
        <pc:spChg chg="del">
          <ac:chgData name="margarita velazquez medellin" userId="1b04ecec9052ba58" providerId="LiveId" clId="{823C221C-3003-48FC-844B-9D72A51BA283}" dt="2021-01-19T03:13:12.872" v="1439" actId="478"/>
          <ac:spMkLst>
            <pc:docMk/>
            <pc:sldMk cId="528602131" sldId="260"/>
            <ac:spMk id="24" creationId="{46918797-C14B-41FD-9045-14F2A4F739B5}"/>
          </ac:spMkLst>
        </pc:spChg>
        <pc:spChg chg="del">
          <ac:chgData name="margarita velazquez medellin" userId="1b04ecec9052ba58" providerId="LiveId" clId="{823C221C-3003-48FC-844B-9D72A51BA283}" dt="2021-01-19T03:13:15.507" v="1440" actId="478"/>
          <ac:spMkLst>
            <pc:docMk/>
            <pc:sldMk cId="528602131" sldId="260"/>
            <ac:spMk id="25" creationId="{87762EE2-8954-4998-95E2-DDC09C71BA70}"/>
          </ac:spMkLst>
        </pc:spChg>
        <pc:spChg chg="del">
          <ac:chgData name="margarita velazquez medellin" userId="1b04ecec9052ba58" providerId="LiveId" clId="{823C221C-3003-48FC-844B-9D72A51BA283}" dt="2021-01-19T03:13:20.138" v="1442" actId="478"/>
          <ac:spMkLst>
            <pc:docMk/>
            <pc:sldMk cId="528602131" sldId="260"/>
            <ac:spMk id="26" creationId="{E320A1C8-CFEA-4427-AF76-688B92FDECFD}"/>
          </ac:spMkLst>
        </pc:spChg>
        <pc:spChg chg="del">
          <ac:chgData name="margarita velazquez medellin" userId="1b04ecec9052ba58" providerId="LiveId" clId="{823C221C-3003-48FC-844B-9D72A51BA283}" dt="2021-01-19T03:13:22.465" v="1443" actId="478"/>
          <ac:spMkLst>
            <pc:docMk/>
            <pc:sldMk cId="528602131" sldId="260"/>
            <ac:spMk id="27" creationId="{F3E4A8A1-EE8C-462D-935E-7860B92B1CE5}"/>
          </ac:spMkLst>
        </pc:spChg>
        <pc:spChg chg="del">
          <ac:chgData name="margarita velazquez medellin" userId="1b04ecec9052ba58" providerId="LiveId" clId="{823C221C-3003-48FC-844B-9D72A51BA283}" dt="2021-01-19T03:13:27.736" v="1444" actId="478"/>
          <ac:spMkLst>
            <pc:docMk/>
            <pc:sldMk cId="528602131" sldId="260"/>
            <ac:spMk id="28" creationId="{7C093162-4031-4C70-858F-1CF6E5E75BFF}"/>
          </ac:spMkLst>
        </pc:spChg>
        <pc:spChg chg="del">
          <ac:chgData name="margarita velazquez medellin" userId="1b04ecec9052ba58" providerId="LiveId" clId="{823C221C-3003-48FC-844B-9D72A51BA283}" dt="2021-01-19T03:12:12.626" v="1413" actId="478"/>
          <ac:spMkLst>
            <pc:docMk/>
            <pc:sldMk cId="528602131" sldId="260"/>
            <ac:spMk id="29" creationId="{33F84590-8C81-4897-9663-7250B61906AC}"/>
          </ac:spMkLst>
        </pc:spChg>
        <pc:spChg chg="del">
          <ac:chgData name="margarita velazquez medellin" userId="1b04ecec9052ba58" providerId="LiveId" clId="{823C221C-3003-48FC-844B-9D72A51BA283}" dt="2021-01-19T03:12:19.654" v="1416" actId="478"/>
          <ac:spMkLst>
            <pc:docMk/>
            <pc:sldMk cId="528602131" sldId="260"/>
            <ac:spMk id="30" creationId="{B3C6BDDE-D862-4BF2-817F-79948FEA6E30}"/>
          </ac:spMkLst>
        </pc:spChg>
        <pc:spChg chg="del">
          <ac:chgData name="margarita velazquez medellin" userId="1b04ecec9052ba58" providerId="LiveId" clId="{823C221C-3003-48FC-844B-9D72A51BA283}" dt="2021-01-19T03:12:26.295" v="1419" actId="478"/>
          <ac:spMkLst>
            <pc:docMk/>
            <pc:sldMk cId="528602131" sldId="260"/>
            <ac:spMk id="31" creationId="{32861862-8665-4648-9CC1-5CAB36F2D9E2}"/>
          </ac:spMkLst>
        </pc:spChg>
        <pc:spChg chg="del">
          <ac:chgData name="margarita velazquez medellin" userId="1b04ecec9052ba58" providerId="LiveId" clId="{823C221C-3003-48FC-844B-9D72A51BA283}" dt="2021-01-19T03:12:52.320" v="1431" actId="478"/>
          <ac:spMkLst>
            <pc:docMk/>
            <pc:sldMk cId="528602131" sldId="260"/>
            <ac:spMk id="32" creationId="{AB21D561-6471-478C-BFF0-C0BD038F5D84}"/>
          </ac:spMkLst>
        </pc:spChg>
        <pc:spChg chg="del">
          <ac:chgData name="margarita velazquez medellin" userId="1b04ecec9052ba58" providerId="LiveId" clId="{823C221C-3003-48FC-844B-9D72A51BA283}" dt="2021-01-19T03:13:17.966" v="1441" actId="478"/>
          <ac:spMkLst>
            <pc:docMk/>
            <pc:sldMk cId="528602131" sldId="260"/>
            <ac:spMk id="33" creationId="{3D7EC2B0-26CA-4B7A-B809-7A792B5A4C27}"/>
          </ac:spMkLst>
        </pc:spChg>
        <pc:spChg chg="del">
          <ac:chgData name="margarita velazquez medellin" userId="1b04ecec9052ba58" providerId="LiveId" clId="{823C221C-3003-48FC-844B-9D72A51BA283}" dt="2021-01-19T03:12:33.040" v="1422" actId="478"/>
          <ac:spMkLst>
            <pc:docMk/>
            <pc:sldMk cId="528602131" sldId="260"/>
            <ac:spMk id="34" creationId="{AA42A94D-D37B-4D62-8E43-B5C9C0BA001E}"/>
          </ac:spMkLst>
        </pc:spChg>
        <pc:spChg chg="del">
          <ac:chgData name="margarita velazquez medellin" userId="1b04ecec9052ba58" providerId="LiveId" clId="{823C221C-3003-48FC-844B-9D72A51BA283}" dt="2021-01-19T03:12:39.707" v="1425" actId="478"/>
          <ac:spMkLst>
            <pc:docMk/>
            <pc:sldMk cId="528602131" sldId="260"/>
            <ac:spMk id="35" creationId="{AECFC1B1-3657-4005-BC98-248E5D0D1CB8}"/>
          </ac:spMkLst>
        </pc:spChg>
        <pc:spChg chg="del">
          <ac:chgData name="margarita velazquez medellin" userId="1b04ecec9052ba58" providerId="LiveId" clId="{823C221C-3003-48FC-844B-9D72A51BA283}" dt="2021-01-19T03:12:46.260" v="1428" actId="478"/>
          <ac:spMkLst>
            <pc:docMk/>
            <pc:sldMk cId="528602131" sldId="260"/>
            <ac:spMk id="36" creationId="{6819ADB3-9936-4729-B771-7BF87FE69D50}"/>
          </ac:spMkLst>
        </pc:spChg>
        <pc:spChg chg="del">
          <ac:chgData name="margarita velazquez medellin" userId="1b04ecec9052ba58" providerId="LiveId" clId="{823C221C-3003-48FC-844B-9D72A51BA283}" dt="2021-01-19T03:13:37.625" v="1448" actId="478"/>
          <ac:spMkLst>
            <pc:docMk/>
            <pc:sldMk cId="528602131" sldId="260"/>
            <ac:spMk id="37" creationId="{1A7A6661-E2AC-423B-8AA1-654EDF958449}"/>
          </ac:spMkLst>
        </pc:spChg>
        <pc:spChg chg="del">
          <ac:chgData name="margarita velazquez medellin" userId="1b04ecec9052ba58" providerId="LiveId" clId="{823C221C-3003-48FC-844B-9D72A51BA283}" dt="2021-01-19T03:13:44.329" v="1451" actId="478"/>
          <ac:spMkLst>
            <pc:docMk/>
            <pc:sldMk cId="528602131" sldId="260"/>
            <ac:spMk id="38" creationId="{07C6A0B8-E18E-47BF-99FE-D701C57BEC96}"/>
          </ac:spMkLst>
        </pc:spChg>
        <pc:spChg chg="del">
          <ac:chgData name="margarita velazquez medellin" userId="1b04ecec9052ba58" providerId="LiveId" clId="{823C221C-3003-48FC-844B-9D72A51BA283}" dt="2021-01-19T03:13:01.319" v="1435" actId="478"/>
          <ac:spMkLst>
            <pc:docMk/>
            <pc:sldMk cId="528602131" sldId="260"/>
            <ac:spMk id="39" creationId="{2CB9690B-0711-4828-84CF-754BDCDD9F69}"/>
          </ac:spMkLst>
        </pc:spChg>
        <pc:spChg chg="del">
          <ac:chgData name="margarita velazquez medellin" userId="1b04ecec9052ba58" providerId="LiveId" clId="{823C221C-3003-48FC-844B-9D72A51BA283}" dt="2021-01-19T03:13:05.713" v="1437" actId="478"/>
          <ac:spMkLst>
            <pc:docMk/>
            <pc:sldMk cId="528602131" sldId="260"/>
            <ac:spMk id="40" creationId="{BDBC3909-907A-46B6-8E53-1B277A0A0045}"/>
          </ac:spMkLst>
        </pc:spChg>
        <pc:spChg chg="del">
          <ac:chgData name="margarita velazquez medellin" userId="1b04ecec9052ba58" providerId="LiveId" clId="{823C221C-3003-48FC-844B-9D72A51BA283}" dt="2021-01-19T03:13:30.107" v="1445" actId="478"/>
          <ac:spMkLst>
            <pc:docMk/>
            <pc:sldMk cId="528602131" sldId="260"/>
            <ac:spMk id="41" creationId="{D5D6C9E3-9ED1-4A24-8278-78B41038CA7B}"/>
          </ac:spMkLst>
        </pc:spChg>
        <pc:spChg chg="del">
          <ac:chgData name="margarita velazquez medellin" userId="1b04ecec9052ba58" providerId="LiveId" clId="{823C221C-3003-48FC-844B-9D72A51BA283}" dt="2021-01-19T03:13:35.006" v="1447" actId="478"/>
          <ac:spMkLst>
            <pc:docMk/>
            <pc:sldMk cId="528602131" sldId="260"/>
            <ac:spMk id="42" creationId="{96FBECFE-B40F-4E4D-B2FE-A2A90FB778F4}"/>
          </ac:spMkLst>
        </pc:spChg>
        <pc:spChg chg="del">
          <ac:chgData name="margarita velazquez medellin" userId="1b04ecec9052ba58" providerId="LiveId" clId="{823C221C-3003-48FC-844B-9D72A51BA283}" dt="2021-01-19T03:12:57.396" v="1433" actId="478"/>
          <ac:spMkLst>
            <pc:docMk/>
            <pc:sldMk cId="528602131" sldId="260"/>
            <ac:spMk id="43" creationId="{3649A382-B746-442A-B039-FCD5D9235A7B}"/>
          </ac:spMkLst>
        </pc:spChg>
        <pc:spChg chg="add mod">
          <ac:chgData name="margarita velazquez medellin" userId="1b04ecec9052ba58" providerId="LiveId" clId="{823C221C-3003-48FC-844B-9D72A51BA283}" dt="2021-01-19T03:39:29.332" v="2270" actId="1076"/>
          <ac:spMkLst>
            <pc:docMk/>
            <pc:sldMk cId="528602131" sldId="260"/>
            <ac:spMk id="44" creationId="{167041B6-38B8-458F-B7AF-7FF7CEB4A018}"/>
          </ac:spMkLst>
        </pc:spChg>
        <pc:spChg chg="add">
          <ac:chgData name="margarita velazquez medellin" userId="1b04ecec9052ba58" providerId="LiveId" clId="{823C221C-3003-48FC-844B-9D72A51BA283}" dt="2021-01-19T03:14:54.433" v="1459" actId="11529"/>
          <ac:spMkLst>
            <pc:docMk/>
            <pc:sldMk cId="528602131" sldId="260"/>
            <ac:spMk id="45" creationId="{4074EF88-E4AA-4C98-B1CD-62C07BB6BD16}"/>
          </ac:spMkLst>
        </pc:spChg>
        <pc:spChg chg="add mod">
          <ac:chgData name="margarita velazquez medellin" userId="1b04ecec9052ba58" providerId="LiveId" clId="{823C221C-3003-48FC-844B-9D72A51BA283}" dt="2021-01-19T03:16:10.415" v="1492" actId="1076"/>
          <ac:spMkLst>
            <pc:docMk/>
            <pc:sldMk cId="528602131" sldId="260"/>
            <ac:spMk id="46" creationId="{45647202-A61B-447C-BDC5-E905A63EC24E}"/>
          </ac:spMkLst>
        </pc:spChg>
        <pc:spChg chg="add mod">
          <ac:chgData name="margarita velazquez medellin" userId="1b04ecec9052ba58" providerId="LiveId" clId="{823C221C-3003-48FC-844B-9D72A51BA283}" dt="2021-01-19T03:17:43.224" v="1515" actId="1076"/>
          <ac:spMkLst>
            <pc:docMk/>
            <pc:sldMk cId="528602131" sldId="260"/>
            <ac:spMk id="47" creationId="{FC9C8F8A-485B-4AFF-802C-E47D21F8FDA3}"/>
          </ac:spMkLst>
        </pc:spChg>
        <pc:spChg chg="add mod">
          <ac:chgData name="margarita velazquez medellin" userId="1b04ecec9052ba58" providerId="LiveId" clId="{823C221C-3003-48FC-844B-9D72A51BA283}" dt="2021-01-19T03:17:05.108" v="1513" actId="20577"/>
          <ac:spMkLst>
            <pc:docMk/>
            <pc:sldMk cId="528602131" sldId="260"/>
            <ac:spMk id="48" creationId="{EAA53EA1-C843-47B9-8D31-1D05390A997C}"/>
          </ac:spMkLst>
        </pc:spChg>
        <pc:spChg chg="add mod">
          <ac:chgData name="margarita velazquez medellin" userId="1b04ecec9052ba58" providerId="LiveId" clId="{823C221C-3003-48FC-844B-9D72A51BA283}" dt="2021-01-19T03:18:01.762" v="1533" actId="20577"/>
          <ac:spMkLst>
            <pc:docMk/>
            <pc:sldMk cId="528602131" sldId="260"/>
            <ac:spMk id="49" creationId="{2059895E-D2A5-4D20-AA23-AF307D28090F}"/>
          </ac:spMkLst>
        </pc:spChg>
        <pc:spChg chg="add del mod">
          <ac:chgData name="margarita velazquez medellin" userId="1b04ecec9052ba58" providerId="LiveId" clId="{823C221C-3003-48FC-844B-9D72A51BA283}" dt="2021-01-19T03:19:40.124" v="1542" actId="478"/>
          <ac:spMkLst>
            <pc:docMk/>
            <pc:sldMk cId="528602131" sldId="260"/>
            <ac:spMk id="50" creationId="{6019A85F-B29E-42FA-A9DA-8263A3411CE5}"/>
          </ac:spMkLst>
        </pc:spChg>
        <pc:spChg chg="add mod">
          <ac:chgData name="margarita velazquez medellin" userId="1b04ecec9052ba58" providerId="LiveId" clId="{823C221C-3003-48FC-844B-9D72A51BA283}" dt="2021-01-19T03:20:00.994" v="1547" actId="1076"/>
          <ac:spMkLst>
            <pc:docMk/>
            <pc:sldMk cId="528602131" sldId="260"/>
            <ac:spMk id="51" creationId="{575A73B5-8C12-4305-9C2C-C40AB62567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2F188CE-4DED-437F-AA38-8976D4D0D12A}" type="datetime1">
              <a:rPr lang="es-ES" smtClean="0"/>
              <a:t>18/01/2021</a:t>
            </a:fld>
            <a:endParaRPr lang="es-ES"/>
          </a:p>
        </p:txBody>
      </p:sp>
      <p:sp>
        <p:nvSpPr>
          <p:cNvPr id="4" name="Marcador de pie de página 3">
            <a:extLst>
              <a:ext uri="{FF2B5EF4-FFF2-40B4-BE49-F238E27FC236}">
                <a16:creationId xmlns:a16="http://schemas.microsoft.com/office/drawing/2014/main"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869D12F-E8AC-48C0-8B1F-BD566648D8E6}" type="slidenum">
              <a:rPr lang="es-ES" smtClean="0"/>
              <a:t>‹Nº›</a:t>
            </a:fld>
            <a:endParaRPr lang="es-ES"/>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5F5FA03-318A-4FCF-9B84-4D5134618C2F}" type="datetime1">
              <a:rPr lang="es-ES" noProof="0" smtClean="0"/>
              <a:t>18/01/2021</a:t>
            </a:fld>
            <a:endParaRPr lang="es-ES" noProof="0"/>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136092-2EDF-47BF-99B1-B87430F95B70}" type="slidenum">
              <a:rPr lang="es-ES" noProof="0" smtClean="0"/>
              <a:t>‹Nº›</a:t>
            </a:fld>
            <a:endParaRPr lang="es-ES" noProof="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8136092-2EDF-47BF-99B1-B87430F95B70}" type="slidenum">
              <a:rPr lang="es-ES" smtClean="0"/>
              <a:t>3</a:t>
            </a:fld>
            <a:endParaRPr lang="es-ES"/>
          </a:p>
        </p:txBody>
      </p:sp>
    </p:spTree>
    <p:extLst>
      <p:ext uri="{BB962C8B-B14F-4D97-AF65-F5344CB8AC3E}">
        <p14:creationId xmlns:p14="http://schemas.microsoft.com/office/powerpoint/2010/main" val="2487277707"/>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sv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46.pn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png"/><Relationship Id="rId44" Type="http://schemas.openxmlformats.org/officeDocument/2006/relationships/image" Target="../media/image43.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svg"/><Relationship Id="rId8" Type="http://schemas.openxmlformats.org/officeDocument/2006/relationships/image" Target="../media/image7.png"/><Relationship Id="rId3"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46" Type="http://schemas.openxmlformats.org/officeDocument/2006/relationships/image" Target="../media/image45.svg"/><Relationship Id="rId20" Type="http://schemas.openxmlformats.org/officeDocument/2006/relationships/image" Target="../media/image19.png"/><Relationship Id="rId41" Type="http://schemas.openxmlformats.org/officeDocument/2006/relationships/image" Target="../media/image4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EF799AA8-8B5E-4CF5-9975-99FDD726FFD3}"/>
              </a:ext>
            </a:extLst>
          </p:cNvPr>
          <p:cNvGrpSpPr/>
          <p:nvPr userDrawn="1"/>
        </p:nvGrpSpPr>
        <p:grpSpPr>
          <a:xfrm>
            <a:off x="1999692" y="0"/>
            <a:ext cx="2858616" cy="9144000"/>
            <a:chOff x="2157768" y="0"/>
            <a:chExt cx="2858616" cy="9144000"/>
          </a:xfrm>
        </p:grpSpPr>
        <p:pic>
          <p:nvPicPr>
            <p:cNvPr id="3" name="Gráfico 2">
              <a:extLst>
                <a:ext uri="{FF2B5EF4-FFF2-40B4-BE49-F238E27FC236}">
                  <a16:creationId xmlns:a16="http://schemas.microsoft.com/office/drawing/2014/main" id="{4C5FBD76-8904-4E42-AE88-D512DA7052DA}"/>
                </a:ext>
              </a:extLst>
            </p:cNvPr>
            <p:cNvPicPr preferRelativeResize="0">
              <a:picLocks/>
            </p:cNvPicPr>
            <p:nvPr userDrawn="1"/>
          </p:nvPicPr>
          <p:blipFill>
            <a:blip r:embed="rId2">
              <a:extLst>
                <a:ext uri="{96DAC541-7B7A-43D3-8B79-37D633B846F1}">
                  <asvg:svgBlip xmlns:asvg="http://schemas.microsoft.com/office/drawing/2016/SVG/main" r:embed="rId3"/>
                </a:ext>
              </a:extLst>
            </a:blip>
            <a:stretch>
              <a:fillRect/>
            </a:stretch>
          </p:blipFill>
          <p:spPr>
            <a:xfrm>
              <a:off x="2157984" y="0"/>
              <a:ext cx="2858400" cy="2122490"/>
            </a:xfrm>
            <a:prstGeom prst="rect">
              <a:avLst/>
            </a:prstGeom>
          </p:spPr>
        </p:pic>
        <p:pic>
          <p:nvPicPr>
            <p:cNvPr id="4" name="Gráfico 3">
              <a:extLst>
                <a:ext uri="{FF2B5EF4-FFF2-40B4-BE49-F238E27FC236}">
                  <a16:creationId xmlns:a16="http://schemas.microsoft.com/office/drawing/2014/main" id="{AA3BC40D-C194-4EEE-8E69-4ED4ECFDEBE8}"/>
                </a:ext>
              </a:extLst>
            </p:cNvPr>
            <p:cNvPicPr preferRelativeResize="0">
              <a:picLocks/>
            </p:cNvPicPr>
            <p:nvPr userDrawn="1"/>
          </p:nvPicPr>
          <p:blipFill>
            <a:blip r:embed="rId4">
              <a:extLst>
                <a:ext uri="{96DAC541-7B7A-43D3-8B79-37D633B846F1}">
                  <asvg:svgBlip xmlns:asvg="http://schemas.microsoft.com/office/drawing/2016/SVG/main" r:embed="rId5"/>
                </a:ext>
              </a:extLst>
            </a:blip>
            <a:stretch>
              <a:fillRect/>
            </a:stretch>
          </p:blipFill>
          <p:spPr>
            <a:xfrm>
              <a:off x="2157984" y="1992793"/>
              <a:ext cx="2858400" cy="1598400"/>
            </a:xfrm>
            <a:prstGeom prst="rect">
              <a:avLst/>
            </a:prstGeom>
          </p:spPr>
        </p:pic>
        <p:pic>
          <p:nvPicPr>
            <p:cNvPr id="6" name="Gráfico 5">
              <a:extLst>
                <a:ext uri="{FF2B5EF4-FFF2-40B4-BE49-F238E27FC236}">
                  <a16:creationId xmlns:a16="http://schemas.microsoft.com/office/drawing/2014/main" id="{CD689866-F1C0-4715-81BF-9196A55EDE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768" y="3434239"/>
              <a:ext cx="2854286" cy="1598400"/>
            </a:xfrm>
            <a:prstGeom prst="rect">
              <a:avLst/>
            </a:prstGeom>
          </p:spPr>
        </p:pic>
        <p:pic>
          <p:nvPicPr>
            <p:cNvPr id="61" name="Gráfico 60">
              <a:extLst>
                <a:ext uri="{FF2B5EF4-FFF2-40B4-BE49-F238E27FC236}">
                  <a16:creationId xmlns:a16="http://schemas.microsoft.com/office/drawing/2014/main" id="{DF44A126-1FEE-452F-85E5-3E973F1424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984" y="4873949"/>
              <a:ext cx="2854286" cy="1598400"/>
            </a:xfrm>
            <a:prstGeom prst="rect">
              <a:avLst/>
            </a:prstGeom>
          </p:spPr>
        </p:pic>
        <p:pic>
          <p:nvPicPr>
            <p:cNvPr id="62" name="Gráfico 61">
              <a:extLst>
                <a:ext uri="{FF2B5EF4-FFF2-40B4-BE49-F238E27FC236}">
                  <a16:creationId xmlns:a16="http://schemas.microsoft.com/office/drawing/2014/main" id="{9F5B1665-7823-4B65-9CA6-373B04C10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8200" y="6316234"/>
              <a:ext cx="2854286" cy="1598400"/>
            </a:xfrm>
            <a:prstGeom prst="rect">
              <a:avLst/>
            </a:prstGeom>
          </p:spPr>
        </p:pic>
        <p:pic>
          <p:nvPicPr>
            <p:cNvPr id="11" name="Gráfico 10">
              <a:extLst>
                <a:ext uri="{FF2B5EF4-FFF2-40B4-BE49-F238E27FC236}">
                  <a16:creationId xmlns:a16="http://schemas.microsoft.com/office/drawing/2014/main" id="{6516D51E-C5EF-493C-A49F-FA5A03131D58}"/>
                </a:ext>
              </a:extLst>
            </p:cNvPr>
            <p:cNvPicPr preferRelativeResize="0">
              <a:picLocks/>
            </p:cNvPicPr>
            <p:nvPr userDrawn="1"/>
          </p:nvPicPr>
          <p:blipFill>
            <a:blip r:embed="rId6">
              <a:extLst>
                <a:ext uri="{96DAC541-7B7A-43D3-8B79-37D633B846F1}">
                  <asvg:svgBlip xmlns:asvg="http://schemas.microsoft.com/office/drawing/2016/SVG/main" r:embed="rId7"/>
                </a:ext>
              </a:extLst>
            </a:blip>
            <a:stretch>
              <a:fillRect/>
            </a:stretch>
          </p:blipFill>
          <p:spPr>
            <a:xfrm>
              <a:off x="3428568" y="7830000"/>
              <a:ext cx="1587600" cy="1314000"/>
            </a:xfrm>
            <a:prstGeom prst="rect">
              <a:avLst/>
            </a:prstGeom>
          </p:spPr>
        </p:pic>
      </p:grpSp>
      <p:pic>
        <p:nvPicPr>
          <p:cNvPr id="15" name="Gráfico 14">
            <a:extLst>
              <a:ext uri="{FF2B5EF4-FFF2-40B4-BE49-F238E27FC236}">
                <a16:creationId xmlns:a16="http://schemas.microsoft.com/office/drawing/2014/main" id="{F6C46E00-3822-4C50-9645-1D8C321873EB}"/>
              </a:ext>
            </a:extLst>
          </p:cNvPr>
          <p:cNvPicPr preferRelativeResize="0">
            <a:picLocks/>
          </p:cNvPicPr>
          <p:nvPr userDrawn="1"/>
        </p:nvPicPr>
        <p:blipFill>
          <a:blip r:embed="rId8">
            <a:extLst>
              <a:ext uri="{96DAC541-7B7A-43D3-8B79-37D633B846F1}">
                <asvg:svgBlip xmlns:asvg="http://schemas.microsoft.com/office/drawing/2016/SVG/main" r:embed="rId9"/>
              </a:ext>
            </a:extLst>
          </a:blip>
          <a:stretch>
            <a:fillRect/>
          </a:stretch>
        </p:blipFill>
        <p:spPr>
          <a:xfrm>
            <a:off x="2048635" y="-1"/>
            <a:ext cx="2757600" cy="2061999"/>
          </a:xfrm>
          <a:prstGeom prst="rect">
            <a:avLst/>
          </a:prstGeom>
        </p:spPr>
      </p:pic>
      <p:pic>
        <p:nvPicPr>
          <p:cNvPr id="23" name="Gráfico 22">
            <a:extLst>
              <a:ext uri="{FF2B5EF4-FFF2-40B4-BE49-F238E27FC236}">
                <a16:creationId xmlns:a16="http://schemas.microsoft.com/office/drawing/2014/main" id="{806B0370-83C6-482C-A9C3-4659AB1E3CF0}"/>
              </a:ext>
            </a:extLst>
          </p:cNvPr>
          <p:cNvPicPr preferRelativeResize="0">
            <a:picLocks/>
          </p:cNvPicPr>
          <p:nvPr userDrawn="1"/>
        </p:nvPicPr>
        <p:blipFill>
          <a:blip r:embed="rId10">
            <a:extLst>
              <a:ext uri="{96DAC541-7B7A-43D3-8B79-37D633B846F1}">
                <asvg:svgBlip xmlns:asvg="http://schemas.microsoft.com/office/drawing/2016/SVG/main" r:embed="rId11"/>
              </a:ext>
            </a:extLst>
          </a:blip>
          <a:stretch>
            <a:fillRect/>
          </a:stretch>
        </p:blipFill>
        <p:spPr>
          <a:xfrm>
            <a:off x="2048635" y="2036065"/>
            <a:ext cx="2757600" cy="1498569"/>
          </a:xfrm>
          <a:prstGeom prst="rect">
            <a:avLst/>
          </a:prstGeom>
        </p:spPr>
      </p:pic>
      <p:pic>
        <p:nvPicPr>
          <p:cNvPr id="35" name="Gráfico 34">
            <a:extLst>
              <a:ext uri="{FF2B5EF4-FFF2-40B4-BE49-F238E27FC236}">
                <a16:creationId xmlns:a16="http://schemas.microsoft.com/office/drawing/2014/main" id="{BC672D68-3DAD-4B79-95BD-57D7C75F60A1}"/>
              </a:ext>
            </a:extLst>
          </p:cNvPr>
          <p:cNvPicPr preferRelativeResize="0">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2048635" y="3477556"/>
            <a:ext cx="2757600" cy="1497600"/>
          </a:xfrm>
          <a:prstGeom prst="rect">
            <a:avLst/>
          </a:prstGeom>
        </p:spPr>
      </p:pic>
      <p:pic>
        <p:nvPicPr>
          <p:cNvPr id="58" name="Gráfico 57">
            <a:extLst>
              <a:ext uri="{FF2B5EF4-FFF2-40B4-BE49-F238E27FC236}">
                <a16:creationId xmlns:a16="http://schemas.microsoft.com/office/drawing/2014/main" id="{B8180608-A80A-409D-B02A-35C4F9DB1EC4}"/>
              </a:ext>
            </a:extLst>
          </p:cNvPr>
          <p:cNvPicPr preferRelativeResize="0">
            <a:picLocks/>
          </p:cNvPicPr>
          <p:nvPr userDrawn="1"/>
        </p:nvPicPr>
        <p:blipFill>
          <a:blip r:embed="rId14">
            <a:extLst>
              <a:ext uri="{96DAC541-7B7A-43D3-8B79-37D633B846F1}">
                <asvg:svgBlip xmlns:asvg="http://schemas.microsoft.com/office/drawing/2016/SVG/main" r:embed="rId15"/>
              </a:ext>
            </a:extLst>
          </a:blip>
          <a:stretch>
            <a:fillRect/>
          </a:stretch>
        </p:blipFill>
        <p:spPr>
          <a:xfrm>
            <a:off x="2048635" y="4915656"/>
            <a:ext cx="2757600" cy="1497600"/>
          </a:xfrm>
          <a:prstGeom prst="rect">
            <a:avLst/>
          </a:prstGeom>
        </p:spPr>
      </p:pic>
      <p:pic>
        <p:nvPicPr>
          <p:cNvPr id="71" name="Gráfico 70">
            <a:extLst>
              <a:ext uri="{FF2B5EF4-FFF2-40B4-BE49-F238E27FC236}">
                <a16:creationId xmlns:a16="http://schemas.microsoft.com/office/drawing/2014/main" id="{0FF81C97-DE5D-4DFC-83AA-6F65EC3EB8F1}"/>
              </a:ext>
            </a:extLst>
          </p:cNvPr>
          <p:cNvPicPr preferRelativeResize="0">
            <a:picLocks/>
          </p:cNvPicPr>
          <p:nvPr userDrawn="1"/>
        </p:nvPicPr>
        <p:blipFill>
          <a:blip r:embed="rId16">
            <a:extLst>
              <a:ext uri="{96DAC541-7B7A-43D3-8B79-37D633B846F1}">
                <asvg:svgBlip xmlns:asvg="http://schemas.microsoft.com/office/drawing/2016/SVG/main" r:embed="rId17"/>
              </a:ext>
            </a:extLst>
          </a:blip>
          <a:stretch>
            <a:fillRect/>
          </a:stretch>
        </p:blipFill>
        <p:spPr>
          <a:xfrm>
            <a:off x="2048635" y="6365084"/>
            <a:ext cx="2757600" cy="1497600"/>
          </a:xfrm>
          <a:prstGeom prst="rect">
            <a:avLst/>
          </a:prstGeom>
        </p:spPr>
      </p:pic>
      <p:pic>
        <p:nvPicPr>
          <p:cNvPr id="90" name="Gráfico 89">
            <a:extLst>
              <a:ext uri="{FF2B5EF4-FFF2-40B4-BE49-F238E27FC236}">
                <a16:creationId xmlns:a16="http://schemas.microsoft.com/office/drawing/2014/main" id="{C1A8DC0F-B0F0-4E15-9642-9FC080079EC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320892" y="7829986"/>
            <a:ext cx="1486800" cy="1308892"/>
          </a:xfrm>
          <a:prstGeom prst="rect">
            <a:avLst/>
          </a:prstGeom>
        </p:spPr>
      </p:pic>
      <p:pic>
        <p:nvPicPr>
          <p:cNvPr id="95" name="Imagen 94" descr="Un primer plano de un logotipo&#10;&#10;Descripción generada con confianza muy alta">
            <a:extLst>
              <a:ext uri="{FF2B5EF4-FFF2-40B4-BE49-F238E27FC236}">
                <a16:creationId xmlns:a16="http://schemas.microsoft.com/office/drawing/2014/main" id="{46BADA27-1431-44DB-AE87-0052CCA4FACD}"/>
              </a:ext>
            </a:extLst>
          </p:cNvPr>
          <p:cNvPicPr preferRelativeResize="0">
            <a:picLocks/>
          </p:cNvPicPr>
          <p:nvPr userDrawn="1"/>
        </p:nvPicPr>
        <p:blipFill>
          <a:blip r:embed="rId20"/>
          <a:stretch>
            <a:fillRect/>
          </a:stretch>
        </p:blipFill>
        <p:spPr>
          <a:xfrm>
            <a:off x="2429739" y="936065"/>
            <a:ext cx="1416113" cy="1397770"/>
          </a:xfrm>
          <a:prstGeom prst="rect">
            <a:avLst/>
          </a:prstGeom>
        </p:spPr>
      </p:pic>
      <p:sp>
        <p:nvSpPr>
          <p:cNvPr id="96" name="Marcador de posición de imagen 73">
            <a:extLst>
              <a:ext uri="{FF2B5EF4-FFF2-40B4-BE49-F238E27FC236}">
                <a16:creationId xmlns:a16="http://schemas.microsoft.com/office/drawing/2014/main" id="{F2FA5F01-5003-4089-BB04-B5F22F240915}"/>
              </a:ext>
            </a:extLst>
          </p:cNvPr>
          <p:cNvSpPr>
            <a:spLocks noGrp="1"/>
          </p:cNvSpPr>
          <p:nvPr>
            <p:ph type="pic" sz="quarter" idx="20"/>
          </p:nvPr>
        </p:nvSpPr>
        <p:spPr>
          <a:xfrm>
            <a:off x="2425631" y="91896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97" name="Imagen 96" descr="Un primer plano de un logotipo&#10;&#10;Descripción generada con confianza muy alta">
            <a:extLst>
              <a:ext uri="{FF2B5EF4-FFF2-40B4-BE49-F238E27FC236}">
                <a16:creationId xmlns:a16="http://schemas.microsoft.com/office/drawing/2014/main" id="{3403E16F-BF67-4BC6-938B-B540E81E3B9A}"/>
              </a:ext>
            </a:extLst>
          </p:cNvPr>
          <p:cNvPicPr preferRelativeResize="0">
            <a:picLocks/>
          </p:cNvPicPr>
          <p:nvPr userDrawn="1"/>
        </p:nvPicPr>
        <p:blipFill>
          <a:blip r:embed="rId20"/>
          <a:stretch>
            <a:fillRect/>
          </a:stretch>
        </p:blipFill>
        <p:spPr>
          <a:xfrm>
            <a:off x="2437955" y="2405424"/>
            <a:ext cx="1416113" cy="1397770"/>
          </a:xfrm>
          <a:prstGeom prst="rect">
            <a:avLst/>
          </a:prstGeom>
        </p:spPr>
      </p:pic>
      <p:sp>
        <p:nvSpPr>
          <p:cNvPr id="98" name="Marcador de posición de imagen 73">
            <a:extLst>
              <a:ext uri="{FF2B5EF4-FFF2-40B4-BE49-F238E27FC236}">
                <a16:creationId xmlns:a16="http://schemas.microsoft.com/office/drawing/2014/main" id="{8ADA19E5-32D4-4E60-A2D3-18859AF0950E}"/>
              </a:ext>
            </a:extLst>
          </p:cNvPr>
          <p:cNvSpPr>
            <a:spLocks noGrp="1"/>
          </p:cNvSpPr>
          <p:nvPr>
            <p:ph type="pic" sz="quarter" idx="21"/>
          </p:nvPr>
        </p:nvSpPr>
        <p:spPr>
          <a:xfrm>
            <a:off x="2425631" y="2388325"/>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1" name="Imagen 100" descr="Un primer plano de un logotipo&#10;&#10;Descripción generada con confianza muy alta">
            <a:extLst>
              <a:ext uri="{FF2B5EF4-FFF2-40B4-BE49-F238E27FC236}">
                <a16:creationId xmlns:a16="http://schemas.microsoft.com/office/drawing/2014/main" id="{DA395262-84CF-4F06-A46D-2E49E941DE7D}"/>
              </a:ext>
            </a:extLst>
          </p:cNvPr>
          <p:cNvPicPr preferRelativeResize="0">
            <a:picLocks/>
          </p:cNvPicPr>
          <p:nvPr userDrawn="1"/>
        </p:nvPicPr>
        <p:blipFill>
          <a:blip r:embed="rId20"/>
          <a:stretch>
            <a:fillRect/>
          </a:stretch>
        </p:blipFill>
        <p:spPr>
          <a:xfrm>
            <a:off x="2434351" y="3848851"/>
            <a:ext cx="1416113" cy="1397770"/>
          </a:xfrm>
          <a:prstGeom prst="rect">
            <a:avLst/>
          </a:prstGeom>
        </p:spPr>
      </p:pic>
      <p:sp>
        <p:nvSpPr>
          <p:cNvPr id="102" name="Marcador de posición de imagen 73">
            <a:extLst>
              <a:ext uri="{FF2B5EF4-FFF2-40B4-BE49-F238E27FC236}">
                <a16:creationId xmlns:a16="http://schemas.microsoft.com/office/drawing/2014/main" id="{ECB2E69E-31AD-4FD8-9097-58BA78C1FD4A}"/>
              </a:ext>
            </a:extLst>
          </p:cNvPr>
          <p:cNvSpPr>
            <a:spLocks noGrp="1"/>
          </p:cNvSpPr>
          <p:nvPr>
            <p:ph type="pic" sz="quarter" idx="23"/>
          </p:nvPr>
        </p:nvSpPr>
        <p:spPr>
          <a:xfrm>
            <a:off x="2425631" y="3831752"/>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5" name="Imagen 104" descr="Un primer plano de un logotipo&#10;&#10;Descripción generada con confianza muy alta">
            <a:extLst>
              <a:ext uri="{FF2B5EF4-FFF2-40B4-BE49-F238E27FC236}">
                <a16:creationId xmlns:a16="http://schemas.microsoft.com/office/drawing/2014/main" id="{E76A10D9-295C-442F-97E0-F3CE8AF40C1D}"/>
              </a:ext>
            </a:extLst>
          </p:cNvPr>
          <p:cNvPicPr preferRelativeResize="0">
            <a:picLocks/>
          </p:cNvPicPr>
          <p:nvPr userDrawn="1"/>
        </p:nvPicPr>
        <p:blipFill>
          <a:blip r:embed="rId20"/>
          <a:stretch>
            <a:fillRect/>
          </a:stretch>
        </p:blipFill>
        <p:spPr>
          <a:xfrm>
            <a:off x="2437955" y="5292278"/>
            <a:ext cx="1416113" cy="1397770"/>
          </a:xfrm>
          <a:prstGeom prst="rect">
            <a:avLst/>
          </a:prstGeom>
        </p:spPr>
      </p:pic>
      <p:sp>
        <p:nvSpPr>
          <p:cNvPr id="106" name="Marcador de posición de imagen 73">
            <a:extLst>
              <a:ext uri="{FF2B5EF4-FFF2-40B4-BE49-F238E27FC236}">
                <a16:creationId xmlns:a16="http://schemas.microsoft.com/office/drawing/2014/main" id="{01AFF473-1ADB-4A01-A1C6-CD802CBB0E8A}"/>
              </a:ext>
            </a:extLst>
          </p:cNvPr>
          <p:cNvSpPr>
            <a:spLocks noGrp="1"/>
          </p:cNvSpPr>
          <p:nvPr>
            <p:ph type="pic" sz="quarter" idx="25"/>
          </p:nvPr>
        </p:nvSpPr>
        <p:spPr>
          <a:xfrm>
            <a:off x="2425631" y="527517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9" name="Imagen 108" descr="Un primer plano de un logotipo&#10;&#10;Descripción generada con confianza muy alta">
            <a:extLst>
              <a:ext uri="{FF2B5EF4-FFF2-40B4-BE49-F238E27FC236}">
                <a16:creationId xmlns:a16="http://schemas.microsoft.com/office/drawing/2014/main" id="{C4DBEF57-0E51-47BA-BD9D-6D970FB2520C}"/>
              </a:ext>
            </a:extLst>
          </p:cNvPr>
          <p:cNvPicPr preferRelativeResize="0">
            <a:picLocks/>
          </p:cNvPicPr>
          <p:nvPr userDrawn="1"/>
        </p:nvPicPr>
        <p:blipFill>
          <a:blip r:embed="rId20"/>
          <a:stretch>
            <a:fillRect/>
          </a:stretch>
        </p:blipFill>
        <p:spPr>
          <a:xfrm>
            <a:off x="2437955" y="6726482"/>
            <a:ext cx="1416113" cy="1397770"/>
          </a:xfrm>
          <a:prstGeom prst="rect">
            <a:avLst/>
          </a:prstGeom>
        </p:spPr>
      </p:pic>
      <p:sp>
        <p:nvSpPr>
          <p:cNvPr id="110" name="Marcador de posición de imagen 73">
            <a:extLst>
              <a:ext uri="{FF2B5EF4-FFF2-40B4-BE49-F238E27FC236}">
                <a16:creationId xmlns:a16="http://schemas.microsoft.com/office/drawing/2014/main" id="{67025B7D-364F-4E77-84EE-93E1C3B8D9C1}"/>
              </a:ext>
            </a:extLst>
          </p:cNvPr>
          <p:cNvSpPr>
            <a:spLocks noGrp="1"/>
          </p:cNvSpPr>
          <p:nvPr>
            <p:ph type="pic" sz="quarter" idx="27"/>
          </p:nvPr>
        </p:nvSpPr>
        <p:spPr>
          <a:xfrm>
            <a:off x="2425631" y="670938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13" name="Gráfico 112">
            <a:extLst>
              <a:ext uri="{FF2B5EF4-FFF2-40B4-BE49-F238E27FC236}">
                <a16:creationId xmlns:a16="http://schemas.microsoft.com/office/drawing/2014/main" id="{2C85FBDC-70FA-43E1-8F6D-59CCDB9A3E81}"/>
              </a:ext>
            </a:extLst>
          </p:cNvPr>
          <p:cNvPicPr preferRelativeResize="0">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1681048" y="1249835"/>
            <a:ext cx="378000" cy="144000"/>
          </a:xfrm>
          <a:prstGeom prst="rect">
            <a:avLst/>
          </a:prstGeom>
        </p:spPr>
      </p:pic>
      <p:pic>
        <p:nvPicPr>
          <p:cNvPr id="114" name="Gráfico 113">
            <a:extLst>
              <a:ext uri="{FF2B5EF4-FFF2-40B4-BE49-F238E27FC236}">
                <a16:creationId xmlns:a16="http://schemas.microsoft.com/office/drawing/2014/main" id="{AF1D5EFC-2A9F-40F0-84DE-9F12D7582A4A}"/>
              </a:ext>
            </a:extLst>
          </p:cNvPr>
          <p:cNvPicPr preferRelativeResize="0">
            <a:picLocks/>
          </p:cNvPicPr>
          <p:nvPr userDrawn="1"/>
        </p:nvPicPr>
        <p:blipFill>
          <a:blip r:embed="rId23">
            <a:extLst>
              <a:ext uri="{96DAC541-7B7A-43D3-8B79-37D633B846F1}">
                <asvg:svgBlip xmlns:asvg="http://schemas.microsoft.com/office/drawing/2016/SVG/main" r:embed="rId24"/>
              </a:ext>
            </a:extLst>
          </a:blip>
          <a:stretch>
            <a:fillRect/>
          </a:stretch>
        </p:blipFill>
        <p:spPr>
          <a:xfrm>
            <a:off x="1681048" y="2698235"/>
            <a:ext cx="378000" cy="144000"/>
          </a:xfrm>
          <a:prstGeom prst="rect">
            <a:avLst/>
          </a:prstGeom>
        </p:spPr>
      </p:pic>
      <p:pic>
        <p:nvPicPr>
          <p:cNvPr id="115" name="Gráfico 114">
            <a:extLst>
              <a:ext uri="{FF2B5EF4-FFF2-40B4-BE49-F238E27FC236}">
                <a16:creationId xmlns:a16="http://schemas.microsoft.com/office/drawing/2014/main" id="{9BEC8EDD-AC8F-4413-8861-0EAAC6143EBF}"/>
              </a:ext>
            </a:extLst>
          </p:cNvPr>
          <p:cNvPicPr preferRelativeResize="0">
            <a:picLocks/>
          </p:cNvPicPr>
          <p:nvPr userDrawn="1"/>
        </p:nvPicPr>
        <p:blipFill>
          <a:blip r:embed="rId25">
            <a:extLst>
              <a:ext uri="{96DAC541-7B7A-43D3-8B79-37D633B846F1}">
                <asvg:svgBlip xmlns:asvg="http://schemas.microsoft.com/office/drawing/2016/SVG/main" r:embed="rId26"/>
              </a:ext>
            </a:extLst>
          </a:blip>
          <a:stretch>
            <a:fillRect/>
          </a:stretch>
        </p:blipFill>
        <p:spPr>
          <a:xfrm>
            <a:off x="1681048" y="4146635"/>
            <a:ext cx="378000" cy="144000"/>
          </a:xfrm>
          <a:prstGeom prst="rect">
            <a:avLst/>
          </a:prstGeom>
        </p:spPr>
      </p:pic>
      <p:pic>
        <p:nvPicPr>
          <p:cNvPr id="116" name="Gráfico 115">
            <a:extLst>
              <a:ext uri="{FF2B5EF4-FFF2-40B4-BE49-F238E27FC236}">
                <a16:creationId xmlns:a16="http://schemas.microsoft.com/office/drawing/2014/main" id="{65B8B11A-6D5B-4222-A3FA-9C529A333AB0}"/>
              </a:ext>
            </a:extLst>
          </p:cNvPr>
          <p:cNvPicPr preferRelativeResize="0">
            <a:picLocks/>
          </p:cNvPicPr>
          <p:nvPr userDrawn="1"/>
        </p:nvPicPr>
        <p:blipFill>
          <a:blip r:embed="rId27">
            <a:extLst>
              <a:ext uri="{96DAC541-7B7A-43D3-8B79-37D633B846F1}">
                <asvg:svgBlip xmlns:asvg="http://schemas.microsoft.com/office/drawing/2016/SVG/main" r:embed="rId28"/>
              </a:ext>
            </a:extLst>
          </a:blip>
          <a:stretch>
            <a:fillRect/>
          </a:stretch>
        </p:blipFill>
        <p:spPr>
          <a:xfrm>
            <a:off x="1681048" y="5595035"/>
            <a:ext cx="378000" cy="144000"/>
          </a:xfrm>
          <a:prstGeom prst="rect">
            <a:avLst/>
          </a:prstGeom>
        </p:spPr>
      </p:pic>
      <p:pic>
        <p:nvPicPr>
          <p:cNvPr id="117" name="Gráfico 116">
            <a:extLst>
              <a:ext uri="{FF2B5EF4-FFF2-40B4-BE49-F238E27FC236}">
                <a16:creationId xmlns:a16="http://schemas.microsoft.com/office/drawing/2014/main" id="{DEF1451D-B6A1-4704-A941-E48FA3914715}"/>
              </a:ext>
            </a:extLst>
          </p:cNvPr>
          <p:cNvPicPr preferRelativeResize="0">
            <a:picLocks/>
          </p:cNvPicPr>
          <p:nvPr userDrawn="1"/>
        </p:nvPicPr>
        <p:blipFill>
          <a:blip r:embed="rId29">
            <a:extLst>
              <a:ext uri="{96DAC541-7B7A-43D3-8B79-37D633B846F1}">
                <asvg:svgBlip xmlns:asvg="http://schemas.microsoft.com/office/drawing/2016/SVG/main" r:embed="rId30"/>
              </a:ext>
            </a:extLst>
          </a:blip>
          <a:stretch>
            <a:fillRect/>
          </a:stretch>
        </p:blipFill>
        <p:spPr>
          <a:xfrm>
            <a:off x="1681048" y="7043434"/>
            <a:ext cx="378000" cy="144000"/>
          </a:xfrm>
          <a:prstGeom prst="rect">
            <a:avLst/>
          </a:prstGeom>
        </p:spPr>
      </p:pic>
      <p:sp>
        <p:nvSpPr>
          <p:cNvPr id="124" name="Título 123">
            <a:extLst>
              <a:ext uri="{FF2B5EF4-FFF2-40B4-BE49-F238E27FC236}">
                <a16:creationId xmlns:a16="http://schemas.microsoft.com/office/drawing/2014/main" id="{B3407580-EBB8-4AA5-B546-D1F3744C9C79}"/>
              </a:ext>
            </a:extLst>
          </p:cNvPr>
          <p:cNvSpPr>
            <a:spLocks noGrp="1"/>
          </p:cNvSpPr>
          <p:nvPr>
            <p:ph type="title" hasCustomPrompt="1"/>
          </p:nvPr>
        </p:nvSpPr>
        <p:spPr>
          <a:xfrm>
            <a:off x="4245313" y="267973"/>
            <a:ext cx="2260112" cy="920153"/>
          </a:xfrm>
        </p:spPr>
        <p:txBody>
          <a:bodyPr lIns="0" tIns="0" rIns="0" bIns="0" rtlCol="0">
            <a:noAutofit/>
          </a:bodyPr>
          <a:lstStyle>
            <a:lvl1pPr algn="r">
              <a:defRPr sz="3100" b="1"/>
            </a:lvl1pPr>
          </a:lstStyle>
          <a:p>
            <a:pPr rtl="0"/>
            <a:r>
              <a:rPr lang="es-ES" noProof="0"/>
              <a:t>PRODUCTO</a:t>
            </a:r>
            <a:br>
              <a:rPr lang="es-ES" noProof="0"/>
            </a:br>
            <a:r>
              <a:rPr lang="es-ES" noProof="0"/>
              <a:t>PLAN DE DESARROLLO</a:t>
            </a:r>
          </a:p>
        </p:txBody>
      </p:sp>
      <p:sp>
        <p:nvSpPr>
          <p:cNvPr id="126" name="Marcador de texto 125">
            <a:extLst>
              <a:ext uri="{FF2B5EF4-FFF2-40B4-BE49-F238E27FC236}">
                <a16:creationId xmlns:a16="http://schemas.microsoft.com/office/drawing/2014/main" id="{61E9C073-FC12-4172-943F-F20E258E6088}"/>
              </a:ext>
            </a:extLst>
          </p:cNvPr>
          <p:cNvSpPr>
            <a:spLocks noGrp="1"/>
          </p:cNvSpPr>
          <p:nvPr>
            <p:ph type="body" sz="quarter" idx="29" hasCustomPrompt="1"/>
          </p:nvPr>
        </p:nvSpPr>
        <p:spPr>
          <a:xfrm>
            <a:off x="5167711" y="1895661"/>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27" name="Marcador de texto 125">
            <a:extLst>
              <a:ext uri="{FF2B5EF4-FFF2-40B4-BE49-F238E27FC236}">
                <a16:creationId xmlns:a16="http://schemas.microsoft.com/office/drawing/2014/main" id="{0C7C304C-05C9-4DB2-B0B0-74D44D8D141A}"/>
              </a:ext>
            </a:extLst>
          </p:cNvPr>
          <p:cNvSpPr>
            <a:spLocks noGrp="1"/>
          </p:cNvSpPr>
          <p:nvPr>
            <p:ph type="body" sz="quarter" idx="30"/>
          </p:nvPr>
        </p:nvSpPr>
        <p:spPr>
          <a:xfrm>
            <a:off x="5170254" y="2204148"/>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29" name="Marcador de texto 125">
            <a:extLst>
              <a:ext uri="{FF2B5EF4-FFF2-40B4-BE49-F238E27FC236}">
                <a16:creationId xmlns:a16="http://schemas.microsoft.com/office/drawing/2014/main" id="{F57246CD-9926-4879-B191-79E7A54314AA}"/>
              </a:ext>
            </a:extLst>
          </p:cNvPr>
          <p:cNvSpPr>
            <a:spLocks noGrp="1"/>
          </p:cNvSpPr>
          <p:nvPr>
            <p:ph type="body" sz="quarter" idx="31" hasCustomPrompt="1"/>
          </p:nvPr>
        </p:nvSpPr>
        <p:spPr>
          <a:xfrm>
            <a:off x="5167711" y="3343572"/>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0" name="Marcador de texto 125">
            <a:extLst>
              <a:ext uri="{FF2B5EF4-FFF2-40B4-BE49-F238E27FC236}">
                <a16:creationId xmlns:a16="http://schemas.microsoft.com/office/drawing/2014/main" id="{9936E90E-F2B3-4E38-B811-25ED33DA3A95}"/>
              </a:ext>
            </a:extLst>
          </p:cNvPr>
          <p:cNvSpPr>
            <a:spLocks noGrp="1"/>
          </p:cNvSpPr>
          <p:nvPr>
            <p:ph type="body" sz="quarter" idx="32"/>
          </p:nvPr>
        </p:nvSpPr>
        <p:spPr>
          <a:xfrm>
            <a:off x="5170254" y="3652059"/>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1" name="Marcador de texto 125">
            <a:extLst>
              <a:ext uri="{FF2B5EF4-FFF2-40B4-BE49-F238E27FC236}">
                <a16:creationId xmlns:a16="http://schemas.microsoft.com/office/drawing/2014/main" id="{09319DEE-EC4D-4A76-B160-394553CFA6C2}"/>
              </a:ext>
            </a:extLst>
          </p:cNvPr>
          <p:cNvSpPr>
            <a:spLocks noGrp="1"/>
          </p:cNvSpPr>
          <p:nvPr>
            <p:ph type="body" sz="quarter" idx="33" hasCustomPrompt="1"/>
          </p:nvPr>
        </p:nvSpPr>
        <p:spPr>
          <a:xfrm>
            <a:off x="5167711" y="4791483"/>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2" name="Marcador de texto 125">
            <a:extLst>
              <a:ext uri="{FF2B5EF4-FFF2-40B4-BE49-F238E27FC236}">
                <a16:creationId xmlns:a16="http://schemas.microsoft.com/office/drawing/2014/main" id="{1FD9D20E-0961-46BE-87E2-F9C4F76B60C4}"/>
              </a:ext>
            </a:extLst>
          </p:cNvPr>
          <p:cNvSpPr>
            <a:spLocks noGrp="1"/>
          </p:cNvSpPr>
          <p:nvPr>
            <p:ph type="body" sz="quarter" idx="34"/>
          </p:nvPr>
        </p:nvSpPr>
        <p:spPr>
          <a:xfrm>
            <a:off x="5170254" y="5099970"/>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3" name="Marcador de texto 125">
            <a:extLst>
              <a:ext uri="{FF2B5EF4-FFF2-40B4-BE49-F238E27FC236}">
                <a16:creationId xmlns:a16="http://schemas.microsoft.com/office/drawing/2014/main" id="{43063DE6-06A7-4B93-A9B1-56B792F46218}"/>
              </a:ext>
            </a:extLst>
          </p:cNvPr>
          <p:cNvSpPr>
            <a:spLocks noGrp="1"/>
          </p:cNvSpPr>
          <p:nvPr>
            <p:ph type="body" sz="quarter" idx="35" hasCustomPrompt="1"/>
          </p:nvPr>
        </p:nvSpPr>
        <p:spPr>
          <a:xfrm>
            <a:off x="5167711" y="6239394"/>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4" name="Marcador de texto 125">
            <a:extLst>
              <a:ext uri="{FF2B5EF4-FFF2-40B4-BE49-F238E27FC236}">
                <a16:creationId xmlns:a16="http://schemas.microsoft.com/office/drawing/2014/main" id="{CC35E657-25FD-4CFB-93D1-5D8FDFD4205C}"/>
              </a:ext>
            </a:extLst>
          </p:cNvPr>
          <p:cNvSpPr>
            <a:spLocks noGrp="1"/>
          </p:cNvSpPr>
          <p:nvPr>
            <p:ph type="body" sz="quarter" idx="36"/>
          </p:nvPr>
        </p:nvSpPr>
        <p:spPr>
          <a:xfrm>
            <a:off x="5170254" y="6547881"/>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5" name="Marcador de texto 125">
            <a:extLst>
              <a:ext uri="{FF2B5EF4-FFF2-40B4-BE49-F238E27FC236}">
                <a16:creationId xmlns:a16="http://schemas.microsoft.com/office/drawing/2014/main" id="{D4A639A1-4C42-4815-9CE3-2E8328F3658D}"/>
              </a:ext>
            </a:extLst>
          </p:cNvPr>
          <p:cNvSpPr>
            <a:spLocks noGrp="1"/>
          </p:cNvSpPr>
          <p:nvPr>
            <p:ph type="body" sz="quarter" idx="37" hasCustomPrompt="1"/>
          </p:nvPr>
        </p:nvSpPr>
        <p:spPr>
          <a:xfrm>
            <a:off x="5167711" y="7687306"/>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6" name="Marcador de texto 125">
            <a:extLst>
              <a:ext uri="{FF2B5EF4-FFF2-40B4-BE49-F238E27FC236}">
                <a16:creationId xmlns:a16="http://schemas.microsoft.com/office/drawing/2014/main" id="{B3269007-346F-4FD2-B1DF-C0ABF16C69E1}"/>
              </a:ext>
            </a:extLst>
          </p:cNvPr>
          <p:cNvSpPr>
            <a:spLocks noGrp="1"/>
          </p:cNvSpPr>
          <p:nvPr>
            <p:ph type="body" sz="quarter" idx="38"/>
          </p:nvPr>
        </p:nvSpPr>
        <p:spPr>
          <a:xfrm>
            <a:off x="5170254" y="7995793"/>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7" name="Marcador de texto 125">
            <a:extLst>
              <a:ext uri="{FF2B5EF4-FFF2-40B4-BE49-F238E27FC236}">
                <a16:creationId xmlns:a16="http://schemas.microsoft.com/office/drawing/2014/main" id="{2DD4B9A1-260C-47E9-85AF-839662A27B09}"/>
              </a:ext>
            </a:extLst>
          </p:cNvPr>
          <p:cNvSpPr>
            <a:spLocks noGrp="1"/>
          </p:cNvSpPr>
          <p:nvPr>
            <p:ph type="body" sz="quarter" idx="39" hasCustomPrompt="1"/>
          </p:nvPr>
        </p:nvSpPr>
        <p:spPr>
          <a:xfrm>
            <a:off x="777302" y="117508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8" name="Marcador de texto 125">
            <a:extLst>
              <a:ext uri="{FF2B5EF4-FFF2-40B4-BE49-F238E27FC236}">
                <a16:creationId xmlns:a16="http://schemas.microsoft.com/office/drawing/2014/main" id="{1DDF711E-F1E1-4741-BED9-423C39E062A1}"/>
              </a:ext>
            </a:extLst>
          </p:cNvPr>
          <p:cNvSpPr>
            <a:spLocks noGrp="1"/>
          </p:cNvSpPr>
          <p:nvPr>
            <p:ph type="body" sz="quarter" idx="40"/>
          </p:nvPr>
        </p:nvSpPr>
        <p:spPr>
          <a:xfrm>
            <a:off x="283934" y="147919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9" name="Marcador de texto 125">
            <a:extLst>
              <a:ext uri="{FF2B5EF4-FFF2-40B4-BE49-F238E27FC236}">
                <a16:creationId xmlns:a16="http://schemas.microsoft.com/office/drawing/2014/main" id="{77BB882E-219A-476E-8B3E-23001520D76E}"/>
              </a:ext>
            </a:extLst>
          </p:cNvPr>
          <p:cNvSpPr>
            <a:spLocks noGrp="1"/>
          </p:cNvSpPr>
          <p:nvPr>
            <p:ph type="body" sz="quarter" idx="41" hasCustomPrompt="1"/>
          </p:nvPr>
        </p:nvSpPr>
        <p:spPr>
          <a:xfrm>
            <a:off x="777302" y="2627477"/>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0" name="Marcador de texto 125">
            <a:extLst>
              <a:ext uri="{FF2B5EF4-FFF2-40B4-BE49-F238E27FC236}">
                <a16:creationId xmlns:a16="http://schemas.microsoft.com/office/drawing/2014/main" id="{89DFFD7A-9DD2-44B5-99C2-25902B382824}"/>
              </a:ext>
            </a:extLst>
          </p:cNvPr>
          <p:cNvSpPr>
            <a:spLocks noGrp="1"/>
          </p:cNvSpPr>
          <p:nvPr>
            <p:ph type="body" sz="quarter" idx="42"/>
          </p:nvPr>
        </p:nvSpPr>
        <p:spPr>
          <a:xfrm>
            <a:off x="283934" y="2931588"/>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1" name="Marcador de texto 125">
            <a:extLst>
              <a:ext uri="{FF2B5EF4-FFF2-40B4-BE49-F238E27FC236}">
                <a16:creationId xmlns:a16="http://schemas.microsoft.com/office/drawing/2014/main" id="{F30C0AAF-6652-4351-8462-0E29AB699244}"/>
              </a:ext>
            </a:extLst>
          </p:cNvPr>
          <p:cNvSpPr>
            <a:spLocks noGrp="1"/>
          </p:cNvSpPr>
          <p:nvPr>
            <p:ph type="body" sz="quarter" idx="43" hasCustomPrompt="1"/>
          </p:nvPr>
        </p:nvSpPr>
        <p:spPr>
          <a:xfrm>
            <a:off x="777302" y="407987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2" name="Marcador de texto 125">
            <a:extLst>
              <a:ext uri="{FF2B5EF4-FFF2-40B4-BE49-F238E27FC236}">
                <a16:creationId xmlns:a16="http://schemas.microsoft.com/office/drawing/2014/main" id="{CD8B9314-7C43-4A64-BE27-81EC4D690E96}"/>
              </a:ext>
            </a:extLst>
          </p:cNvPr>
          <p:cNvSpPr>
            <a:spLocks noGrp="1"/>
          </p:cNvSpPr>
          <p:nvPr>
            <p:ph type="body" sz="quarter" idx="44"/>
          </p:nvPr>
        </p:nvSpPr>
        <p:spPr>
          <a:xfrm>
            <a:off x="283934" y="438398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3" name="Marcador de texto 125">
            <a:extLst>
              <a:ext uri="{FF2B5EF4-FFF2-40B4-BE49-F238E27FC236}">
                <a16:creationId xmlns:a16="http://schemas.microsoft.com/office/drawing/2014/main" id="{76C8DAF6-BCAA-4A6A-8584-CBACCC55D4A9}"/>
              </a:ext>
            </a:extLst>
          </p:cNvPr>
          <p:cNvSpPr>
            <a:spLocks noGrp="1"/>
          </p:cNvSpPr>
          <p:nvPr>
            <p:ph type="body" sz="quarter" idx="45" hasCustomPrompt="1"/>
          </p:nvPr>
        </p:nvSpPr>
        <p:spPr>
          <a:xfrm>
            <a:off x="777302" y="5532268"/>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4" name="Marcador de texto 125">
            <a:extLst>
              <a:ext uri="{FF2B5EF4-FFF2-40B4-BE49-F238E27FC236}">
                <a16:creationId xmlns:a16="http://schemas.microsoft.com/office/drawing/2014/main" id="{67BC4A97-C4FB-421D-94A4-6782498E5DBE}"/>
              </a:ext>
            </a:extLst>
          </p:cNvPr>
          <p:cNvSpPr>
            <a:spLocks noGrp="1"/>
          </p:cNvSpPr>
          <p:nvPr>
            <p:ph type="body" sz="quarter" idx="46"/>
          </p:nvPr>
        </p:nvSpPr>
        <p:spPr>
          <a:xfrm>
            <a:off x="283934" y="5836379"/>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5" name="Marcador de texto 125">
            <a:extLst>
              <a:ext uri="{FF2B5EF4-FFF2-40B4-BE49-F238E27FC236}">
                <a16:creationId xmlns:a16="http://schemas.microsoft.com/office/drawing/2014/main" id="{0E9F45AE-C3A2-491A-B767-3DDAD7726AFE}"/>
              </a:ext>
            </a:extLst>
          </p:cNvPr>
          <p:cNvSpPr>
            <a:spLocks noGrp="1"/>
          </p:cNvSpPr>
          <p:nvPr>
            <p:ph type="body" sz="quarter" idx="47" hasCustomPrompt="1"/>
          </p:nvPr>
        </p:nvSpPr>
        <p:spPr>
          <a:xfrm>
            <a:off x="777302" y="6984664"/>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6" name="Marcador de texto 125">
            <a:extLst>
              <a:ext uri="{FF2B5EF4-FFF2-40B4-BE49-F238E27FC236}">
                <a16:creationId xmlns:a16="http://schemas.microsoft.com/office/drawing/2014/main" id="{C6C593EB-C5A3-477B-AF33-06A1FC9C2D5A}"/>
              </a:ext>
            </a:extLst>
          </p:cNvPr>
          <p:cNvSpPr>
            <a:spLocks noGrp="1"/>
          </p:cNvSpPr>
          <p:nvPr>
            <p:ph type="body" sz="quarter" idx="48"/>
          </p:nvPr>
        </p:nvSpPr>
        <p:spPr>
          <a:xfrm>
            <a:off x="283934" y="7288775"/>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8" name="Marcador de texto 125">
            <a:extLst>
              <a:ext uri="{FF2B5EF4-FFF2-40B4-BE49-F238E27FC236}">
                <a16:creationId xmlns:a16="http://schemas.microsoft.com/office/drawing/2014/main" id="{1BAD5442-3EEA-4CC9-8722-EE38EFAB42A4}"/>
              </a:ext>
            </a:extLst>
          </p:cNvPr>
          <p:cNvSpPr>
            <a:spLocks noGrp="1"/>
          </p:cNvSpPr>
          <p:nvPr>
            <p:ph type="body" sz="quarter" idx="49" hasCustomPrompt="1"/>
          </p:nvPr>
        </p:nvSpPr>
        <p:spPr>
          <a:xfrm>
            <a:off x="284434" y="7976772"/>
            <a:ext cx="1407768" cy="827894"/>
          </a:xfrm>
        </p:spPr>
        <p:txBody>
          <a:bodyPr rtlCol="0">
            <a:noAutofit/>
          </a:bodyPr>
          <a:lstStyle>
            <a:lvl1pPr marL="0" indent="0" algn="l">
              <a:buNone/>
              <a:defRPr sz="31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br>
              <a:rPr lang="es-ES" noProof="0"/>
            </a:br>
            <a:r>
              <a:rPr lang="es-ES" noProof="0"/>
              <a:t>20AA</a:t>
            </a:r>
          </a:p>
        </p:txBody>
      </p:sp>
      <p:pic>
        <p:nvPicPr>
          <p:cNvPr id="151" name="Gráfico 150">
            <a:extLst>
              <a:ext uri="{FF2B5EF4-FFF2-40B4-BE49-F238E27FC236}">
                <a16:creationId xmlns:a16="http://schemas.microsoft.com/office/drawing/2014/main" id="{6E7D6CD0-B65D-490C-BB82-4F861318EB09}"/>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442107" y="8390719"/>
            <a:ext cx="86400" cy="86400"/>
          </a:xfrm>
          <a:prstGeom prst="rect">
            <a:avLst/>
          </a:prstGeom>
        </p:spPr>
      </p:pic>
      <p:pic>
        <p:nvPicPr>
          <p:cNvPr id="152" name="Gráfico 151">
            <a:extLst>
              <a:ext uri="{FF2B5EF4-FFF2-40B4-BE49-F238E27FC236}">
                <a16:creationId xmlns:a16="http://schemas.microsoft.com/office/drawing/2014/main" id="{1B7EC4F3-1509-4925-BD92-54C58B32BD9F}"/>
              </a:ext>
            </a:extLst>
          </p:cNvPr>
          <p:cNvPicPr preferRelativeResize="0">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2145600" y="0"/>
            <a:ext cx="2566800" cy="2060368"/>
          </a:xfrm>
          <a:prstGeom prst="rect">
            <a:avLst/>
          </a:prstGeom>
        </p:spPr>
      </p:pic>
      <p:sp>
        <p:nvSpPr>
          <p:cNvPr id="162" name="Marcador de posición de imagen 161">
            <a:extLst>
              <a:ext uri="{FF2B5EF4-FFF2-40B4-BE49-F238E27FC236}">
                <a16:creationId xmlns:a16="http://schemas.microsoft.com/office/drawing/2014/main" id="{F870B909-72EA-4D59-9577-5B30CD8BAECC}"/>
              </a:ext>
            </a:extLst>
          </p:cNvPr>
          <p:cNvSpPr>
            <a:spLocks noGrp="1"/>
          </p:cNvSpPr>
          <p:nvPr>
            <p:ph type="pic" sz="quarter" idx="50"/>
          </p:nvPr>
        </p:nvSpPr>
        <p:spPr>
          <a:xfrm>
            <a:off x="1256502" y="7687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3" name="Marcador de posición de imagen 161">
            <a:extLst>
              <a:ext uri="{FF2B5EF4-FFF2-40B4-BE49-F238E27FC236}">
                <a16:creationId xmlns:a16="http://schemas.microsoft.com/office/drawing/2014/main" id="{CDA0B0E1-512A-4F96-9FDF-B4DA609D921F}"/>
              </a:ext>
            </a:extLst>
          </p:cNvPr>
          <p:cNvSpPr>
            <a:spLocks noGrp="1"/>
          </p:cNvSpPr>
          <p:nvPr>
            <p:ph type="pic" sz="quarter" idx="51"/>
          </p:nvPr>
        </p:nvSpPr>
        <p:spPr>
          <a:xfrm>
            <a:off x="1256502" y="22141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4" name="Marcador de posición de imagen 161">
            <a:extLst>
              <a:ext uri="{FF2B5EF4-FFF2-40B4-BE49-F238E27FC236}">
                <a16:creationId xmlns:a16="http://schemas.microsoft.com/office/drawing/2014/main" id="{048F318E-3204-4389-942D-101D5836C9D8}"/>
              </a:ext>
            </a:extLst>
          </p:cNvPr>
          <p:cNvSpPr>
            <a:spLocks noGrp="1"/>
          </p:cNvSpPr>
          <p:nvPr>
            <p:ph type="pic" sz="quarter" idx="52"/>
          </p:nvPr>
        </p:nvSpPr>
        <p:spPr>
          <a:xfrm>
            <a:off x="1256502" y="36595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5" name="Marcador de posición de imagen 161">
            <a:extLst>
              <a:ext uri="{FF2B5EF4-FFF2-40B4-BE49-F238E27FC236}">
                <a16:creationId xmlns:a16="http://schemas.microsoft.com/office/drawing/2014/main" id="{2CCFF41C-8ABD-40A6-B8DE-716AC102A4E1}"/>
              </a:ext>
            </a:extLst>
          </p:cNvPr>
          <p:cNvSpPr>
            <a:spLocks noGrp="1"/>
          </p:cNvSpPr>
          <p:nvPr>
            <p:ph type="pic" sz="quarter" idx="53"/>
          </p:nvPr>
        </p:nvSpPr>
        <p:spPr>
          <a:xfrm>
            <a:off x="1256502" y="51049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6" name="Marcador de posición de imagen 161">
            <a:extLst>
              <a:ext uri="{FF2B5EF4-FFF2-40B4-BE49-F238E27FC236}">
                <a16:creationId xmlns:a16="http://schemas.microsoft.com/office/drawing/2014/main" id="{BD4BA0D9-906A-4550-921F-8DEF8B5F67F5}"/>
              </a:ext>
            </a:extLst>
          </p:cNvPr>
          <p:cNvSpPr>
            <a:spLocks noGrp="1"/>
          </p:cNvSpPr>
          <p:nvPr>
            <p:ph type="pic" sz="quarter" idx="54"/>
          </p:nvPr>
        </p:nvSpPr>
        <p:spPr>
          <a:xfrm>
            <a:off x="1256502" y="655030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7" name="Marcador de posición de imagen 161">
            <a:extLst>
              <a:ext uri="{FF2B5EF4-FFF2-40B4-BE49-F238E27FC236}">
                <a16:creationId xmlns:a16="http://schemas.microsoft.com/office/drawing/2014/main" id="{38A03188-2028-4987-8540-3F92BAA01C04}"/>
              </a:ext>
            </a:extLst>
          </p:cNvPr>
          <p:cNvSpPr>
            <a:spLocks noGrp="1"/>
          </p:cNvSpPr>
          <p:nvPr>
            <p:ph type="pic" sz="quarter" idx="55"/>
          </p:nvPr>
        </p:nvSpPr>
        <p:spPr>
          <a:xfrm>
            <a:off x="5170254" y="14661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8" name="Marcador de posición de imagen 161">
            <a:extLst>
              <a:ext uri="{FF2B5EF4-FFF2-40B4-BE49-F238E27FC236}">
                <a16:creationId xmlns:a16="http://schemas.microsoft.com/office/drawing/2014/main" id="{E852A18B-1B0E-4D14-A3B5-90901651D9AD}"/>
              </a:ext>
            </a:extLst>
          </p:cNvPr>
          <p:cNvSpPr>
            <a:spLocks noGrp="1"/>
          </p:cNvSpPr>
          <p:nvPr>
            <p:ph type="pic" sz="quarter" idx="56"/>
          </p:nvPr>
        </p:nvSpPr>
        <p:spPr>
          <a:xfrm>
            <a:off x="5170254" y="29115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9" name="Marcador de posición de imagen 161">
            <a:extLst>
              <a:ext uri="{FF2B5EF4-FFF2-40B4-BE49-F238E27FC236}">
                <a16:creationId xmlns:a16="http://schemas.microsoft.com/office/drawing/2014/main" id="{E3CBC1C2-A558-473B-B432-5EA0DF907D4F}"/>
              </a:ext>
            </a:extLst>
          </p:cNvPr>
          <p:cNvSpPr>
            <a:spLocks noGrp="1"/>
          </p:cNvSpPr>
          <p:nvPr>
            <p:ph type="pic" sz="quarter" idx="57"/>
          </p:nvPr>
        </p:nvSpPr>
        <p:spPr>
          <a:xfrm>
            <a:off x="5170254" y="43569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0" name="Marcador de posición de imagen 161">
            <a:extLst>
              <a:ext uri="{FF2B5EF4-FFF2-40B4-BE49-F238E27FC236}">
                <a16:creationId xmlns:a16="http://schemas.microsoft.com/office/drawing/2014/main" id="{4DE9035A-302D-4F90-9635-EFCB5C1CA7B5}"/>
              </a:ext>
            </a:extLst>
          </p:cNvPr>
          <p:cNvSpPr>
            <a:spLocks noGrp="1"/>
          </p:cNvSpPr>
          <p:nvPr>
            <p:ph type="pic" sz="quarter" idx="58"/>
          </p:nvPr>
        </p:nvSpPr>
        <p:spPr>
          <a:xfrm>
            <a:off x="5170254" y="58023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1" name="Marcador de posición de imagen 161">
            <a:extLst>
              <a:ext uri="{FF2B5EF4-FFF2-40B4-BE49-F238E27FC236}">
                <a16:creationId xmlns:a16="http://schemas.microsoft.com/office/drawing/2014/main" id="{E3AC4923-7437-4A2F-9E25-AF9781EC54AB}"/>
              </a:ext>
            </a:extLst>
          </p:cNvPr>
          <p:cNvSpPr>
            <a:spLocks noGrp="1"/>
          </p:cNvSpPr>
          <p:nvPr>
            <p:ph type="pic" sz="quarter" idx="59"/>
          </p:nvPr>
        </p:nvSpPr>
        <p:spPr>
          <a:xfrm>
            <a:off x="5170254" y="724775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pic>
        <p:nvPicPr>
          <p:cNvPr id="178" name="Gráfico 177">
            <a:extLst>
              <a:ext uri="{FF2B5EF4-FFF2-40B4-BE49-F238E27FC236}">
                <a16:creationId xmlns:a16="http://schemas.microsoft.com/office/drawing/2014/main" id="{3149A7F4-4CDA-4E4A-8A0E-916FFE64A687}"/>
              </a:ext>
            </a:extLst>
          </p:cNvPr>
          <p:cNvPicPr preferRelativeResize="0">
            <a:picLocks/>
          </p:cNvPicPr>
          <p:nvPr userDrawn="1"/>
        </p:nvPicPr>
        <p:blipFill>
          <a:blip r:embed="rId35">
            <a:extLst>
              <a:ext uri="{96DAC541-7B7A-43D3-8B79-37D633B846F1}">
                <asvg:svgBlip xmlns:asvg="http://schemas.microsoft.com/office/drawing/2016/SVG/main" r:embed="rId36"/>
              </a:ext>
            </a:extLst>
          </a:blip>
          <a:stretch>
            <a:fillRect/>
          </a:stretch>
        </p:blipFill>
        <p:spPr>
          <a:xfrm>
            <a:off x="4579416" y="1979319"/>
            <a:ext cx="594000" cy="144000"/>
          </a:xfrm>
          <a:prstGeom prst="rect">
            <a:avLst/>
          </a:prstGeom>
        </p:spPr>
      </p:pic>
      <p:pic>
        <p:nvPicPr>
          <p:cNvPr id="179" name="Gráfico 178">
            <a:extLst>
              <a:ext uri="{FF2B5EF4-FFF2-40B4-BE49-F238E27FC236}">
                <a16:creationId xmlns:a16="http://schemas.microsoft.com/office/drawing/2014/main" id="{16F8F551-DF22-4154-9160-E3D1BE3ED58B}"/>
              </a:ext>
            </a:extLst>
          </p:cNvPr>
          <p:cNvPicPr preferRelativeResize="0">
            <a:picLocks/>
          </p:cNvPicPr>
          <p:nvPr userDrawn="1"/>
        </p:nvPicPr>
        <p:blipFill>
          <a:blip r:embed="rId37">
            <a:extLst>
              <a:ext uri="{96DAC541-7B7A-43D3-8B79-37D633B846F1}">
                <asvg:svgBlip xmlns:asvg="http://schemas.microsoft.com/office/drawing/2016/SVG/main" r:embed="rId38"/>
              </a:ext>
            </a:extLst>
          </a:blip>
          <a:stretch>
            <a:fillRect/>
          </a:stretch>
        </p:blipFill>
        <p:spPr>
          <a:xfrm>
            <a:off x="4579416" y="3417350"/>
            <a:ext cx="594000" cy="144000"/>
          </a:xfrm>
          <a:prstGeom prst="rect">
            <a:avLst/>
          </a:prstGeom>
        </p:spPr>
      </p:pic>
      <p:pic>
        <p:nvPicPr>
          <p:cNvPr id="180" name="Gráfico 179">
            <a:extLst>
              <a:ext uri="{FF2B5EF4-FFF2-40B4-BE49-F238E27FC236}">
                <a16:creationId xmlns:a16="http://schemas.microsoft.com/office/drawing/2014/main" id="{DFAB86E6-909B-4AA9-8F44-2A7709C04949}"/>
              </a:ext>
            </a:extLst>
          </p:cNvPr>
          <p:cNvPicPr preferRelativeResize="0">
            <a:picLocks/>
          </p:cNvPicPr>
          <p:nvPr userDrawn="1"/>
        </p:nvPicPr>
        <p:blipFill>
          <a:blip r:embed="rId39">
            <a:extLst>
              <a:ext uri="{96DAC541-7B7A-43D3-8B79-37D633B846F1}">
                <asvg:svgBlip xmlns:asvg="http://schemas.microsoft.com/office/drawing/2016/SVG/main" r:embed="rId40"/>
              </a:ext>
            </a:extLst>
          </a:blip>
          <a:stretch>
            <a:fillRect/>
          </a:stretch>
        </p:blipFill>
        <p:spPr>
          <a:xfrm>
            <a:off x="4579416" y="4866034"/>
            <a:ext cx="594000" cy="144000"/>
          </a:xfrm>
          <a:prstGeom prst="rect">
            <a:avLst/>
          </a:prstGeom>
        </p:spPr>
      </p:pic>
      <p:pic>
        <p:nvPicPr>
          <p:cNvPr id="157" name="Gráfico 156">
            <a:extLst>
              <a:ext uri="{FF2B5EF4-FFF2-40B4-BE49-F238E27FC236}">
                <a16:creationId xmlns:a16="http://schemas.microsoft.com/office/drawing/2014/main" id="{12B89D1D-8F9E-48DE-B231-5DDE8D36E103}"/>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2832" y="5009312"/>
            <a:ext cx="2566800" cy="1385056"/>
          </a:xfrm>
          <a:prstGeom prst="rect">
            <a:avLst/>
          </a:prstGeom>
        </p:spPr>
      </p:pic>
      <p:pic>
        <p:nvPicPr>
          <p:cNvPr id="153" name="Gráfico 152">
            <a:extLst>
              <a:ext uri="{FF2B5EF4-FFF2-40B4-BE49-F238E27FC236}">
                <a16:creationId xmlns:a16="http://schemas.microsoft.com/office/drawing/2014/main" id="{4158ADA4-93AF-432F-98CD-D9F668C98B75}"/>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8738" y="3555065"/>
            <a:ext cx="2566800" cy="1385056"/>
          </a:xfrm>
          <a:prstGeom prst="rect">
            <a:avLst/>
          </a:prstGeom>
        </p:spPr>
      </p:pic>
      <p:pic>
        <p:nvPicPr>
          <p:cNvPr id="99" name="Imagen 98" descr="Un primer plano de un logotipo&#10;&#10;Descripción generada con confianza muy alta">
            <a:extLst>
              <a:ext uri="{FF2B5EF4-FFF2-40B4-BE49-F238E27FC236}">
                <a16:creationId xmlns:a16="http://schemas.microsoft.com/office/drawing/2014/main" id="{032C3018-06F9-4DE4-BFE6-0E9FCBBDABEE}"/>
              </a:ext>
            </a:extLst>
          </p:cNvPr>
          <p:cNvPicPr preferRelativeResize="0">
            <a:picLocks/>
          </p:cNvPicPr>
          <p:nvPr userDrawn="1"/>
        </p:nvPicPr>
        <p:blipFill>
          <a:blip r:embed="rId20"/>
          <a:stretch>
            <a:fillRect/>
          </a:stretch>
        </p:blipFill>
        <p:spPr>
          <a:xfrm>
            <a:off x="3640875" y="3107912"/>
            <a:ext cx="1416113" cy="1397770"/>
          </a:xfrm>
          <a:prstGeom prst="rect">
            <a:avLst/>
          </a:prstGeom>
        </p:spPr>
      </p:pic>
      <p:sp>
        <p:nvSpPr>
          <p:cNvPr id="100" name="Marcador de posición de imagen 73">
            <a:extLst>
              <a:ext uri="{FF2B5EF4-FFF2-40B4-BE49-F238E27FC236}">
                <a16:creationId xmlns:a16="http://schemas.microsoft.com/office/drawing/2014/main" id="{A87F9CD2-C878-4F63-863E-C34F056E00C4}"/>
              </a:ext>
            </a:extLst>
          </p:cNvPr>
          <p:cNvSpPr>
            <a:spLocks noGrp="1"/>
          </p:cNvSpPr>
          <p:nvPr>
            <p:ph type="pic" sz="quarter" idx="22"/>
          </p:nvPr>
        </p:nvSpPr>
        <p:spPr>
          <a:xfrm>
            <a:off x="3631876" y="309081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3" name="Imagen 102" descr="Un primer plano de un logotipo&#10;&#10;Descripción generada con confianza muy alta">
            <a:extLst>
              <a:ext uri="{FF2B5EF4-FFF2-40B4-BE49-F238E27FC236}">
                <a16:creationId xmlns:a16="http://schemas.microsoft.com/office/drawing/2014/main" id="{4AFB5FB4-1CBF-4F80-A9F9-873851BF8A1B}"/>
              </a:ext>
            </a:extLst>
          </p:cNvPr>
          <p:cNvPicPr preferRelativeResize="0">
            <a:picLocks/>
          </p:cNvPicPr>
          <p:nvPr userDrawn="1"/>
        </p:nvPicPr>
        <p:blipFill>
          <a:blip r:embed="rId20"/>
          <a:stretch>
            <a:fillRect/>
          </a:stretch>
        </p:blipFill>
        <p:spPr>
          <a:xfrm>
            <a:off x="3649091" y="4547626"/>
            <a:ext cx="1416113" cy="1397770"/>
          </a:xfrm>
          <a:prstGeom prst="rect">
            <a:avLst/>
          </a:prstGeom>
        </p:spPr>
      </p:pic>
      <p:sp>
        <p:nvSpPr>
          <p:cNvPr id="104" name="Marcador de posición de imagen 73">
            <a:extLst>
              <a:ext uri="{FF2B5EF4-FFF2-40B4-BE49-F238E27FC236}">
                <a16:creationId xmlns:a16="http://schemas.microsoft.com/office/drawing/2014/main" id="{9F0D59E8-AB95-48A3-A6C7-D58CFAD149A4}"/>
              </a:ext>
            </a:extLst>
          </p:cNvPr>
          <p:cNvSpPr>
            <a:spLocks noGrp="1"/>
          </p:cNvSpPr>
          <p:nvPr>
            <p:ph type="pic" sz="quarter" idx="24"/>
          </p:nvPr>
        </p:nvSpPr>
        <p:spPr>
          <a:xfrm>
            <a:off x="3631876" y="4530527"/>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1" name="Gráfico 180">
            <a:extLst>
              <a:ext uri="{FF2B5EF4-FFF2-40B4-BE49-F238E27FC236}">
                <a16:creationId xmlns:a16="http://schemas.microsoft.com/office/drawing/2014/main" id="{9E752783-DDE2-44F7-B86A-1EF50472DCD7}"/>
              </a:ext>
            </a:extLst>
          </p:cNvPr>
          <p:cNvPicPr preferRelativeResize="0">
            <a:picLocks/>
          </p:cNvPicPr>
          <p:nvPr userDrawn="1"/>
        </p:nvPicPr>
        <p:blipFill>
          <a:blip r:embed="rId43">
            <a:extLst>
              <a:ext uri="{96DAC541-7B7A-43D3-8B79-37D633B846F1}">
                <asvg:svgBlip xmlns:asvg="http://schemas.microsoft.com/office/drawing/2016/SVG/main" r:embed="rId44"/>
              </a:ext>
            </a:extLst>
          </a:blip>
          <a:stretch>
            <a:fillRect/>
          </a:stretch>
        </p:blipFill>
        <p:spPr>
          <a:xfrm>
            <a:off x="4579416" y="6317529"/>
            <a:ext cx="594000" cy="144000"/>
          </a:xfrm>
          <a:prstGeom prst="rect">
            <a:avLst/>
          </a:prstGeom>
        </p:spPr>
      </p:pic>
      <p:pic>
        <p:nvPicPr>
          <p:cNvPr id="107" name="Imagen 106" descr="Un primer plano de un logotipo&#10;&#10;Descripción generada con confianza muy alta">
            <a:extLst>
              <a:ext uri="{FF2B5EF4-FFF2-40B4-BE49-F238E27FC236}">
                <a16:creationId xmlns:a16="http://schemas.microsoft.com/office/drawing/2014/main" id="{BEA68911-A091-421B-BD18-C7DE7DD3074D}"/>
              </a:ext>
            </a:extLst>
          </p:cNvPr>
          <p:cNvPicPr preferRelativeResize="0">
            <a:picLocks/>
          </p:cNvPicPr>
          <p:nvPr userDrawn="1"/>
        </p:nvPicPr>
        <p:blipFill>
          <a:blip r:embed="rId20"/>
          <a:stretch>
            <a:fillRect/>
          </a:stretch>
        </p:blipFill>
        <p:spPr>
          <a:xfrm>
            <a:off x="3654756" y="5996858"/>
            <a:ext cx="1416113" cy="1397770"/>
          </a:xfrm>
          <a:prstGeom prst="rect">
            <a:avLst/>
          </a:prstGeom>
        </p:spPr>
      </p:pic>
      <p:sp>
        <p:nvSpPr>
          <p:cNvPr id="108" name="Marcador de posición de imagen 73">
            <a:extLst>
              <a:ext uri="{FF2B5EF4-FFF2-40B4-BE49-F238E27FC236}">
                <a16:creationId xmlns:a16="http://schemas.microsoft.com/office/drawing/2014/main" id="{FFA6074B-E2C1-4676-BABB-F9A4E168F48B}"/>
              </a:ext>
            </a:extLst>
          </p:cNvPr>
          <p:cNvSpPr>
            <a:spLocks noGrp="1"/>
          </p:cNvSpPr>
          <p:nvPr>
            <p:ph type="pic" sz="quarter" idx="26"/>
          </p:nvPr>
        </p:nvSpPr>
        <p:spPr>
          <a:xfrm>
            <a:off x="3631876" y="597975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2" name="Gráfico 181">
            <a:extLst>
              <a:ext uri="{FF2B5EF4-FFF2-40B4-BE49-F238E27FC236}">
                <a16:creationId xmlns:a16="http://schemas.microsoft.com/office/drawing/2014/main" id="{527C0226-D714-4BF7-911E-5D62B88B7447}"/>
              </a:ext>
            </a:extLst>
          </p:cNvPr>
          <p:cNvPicPr preferRelativeResize="0">
            <a:picLocks/>
          </p:cNvPicPr>
          <p:nvPr userDrawn="1"/>
        </p:nvPicPr>
        <p:blipFill>
          <a:blip r:embed="rId45">
            <a:extLst>
              <a:ext uri="{96DAC541-7B7A-43D3-8B79-37D633B846F1}">
                <asvg:svgBlip xmlns:asvg="http://schemas.microsoft.com/office/drawing/2016/SVG/main" r:embed="rId46"/>
              </a:ext>
            </a:extLst>
          </a:blip>
          <a:stretch>
            <a:fillRect/>
          </a:stretch>
        </p:blipFill>
        <p:spPr>
          <a:xfrm>
            <a:off x="4579416" y="7765280"/>
            <a:ext cx="594000" cy="144000"/>
          </a:xfrm>
          <a:prstGeom prst="rect">
            <a:avLst/>
          </a:prstGeom>
        </p:spPr>
      </p:pic>
      <p:pic>
        <p:nvPicPr>
          <p:cNvPr id="111" name="Imagen 110" descr="Un primer plano de un logotipo&#10;&#10;Descripción generada con confianza muy alta">
            <a:extLst>
              <a:ext uri="{FF2B5EF4-FFF2-40B4-BE49-F238E27FC236}">
                <a16:creationId xmlns:a16="http://schemas.microsoft.com/office/drawing/2014/main" id="{2BBFF7AD-7F35-4F2A-9989-3561F0CE6A7A}"/>
              </a:ext>
            </a:extLst>
          </p:cNvPr>
          <p:cNvPicPr preferRelativeResize="0">
            <a:picLocks/>
          </p:cNvPicPr>
          <p:nvPr userDrawn="1"/>
        </p:nvPicPr>
        <p:blipFill>
          <a:blip r:embed="rId20"/>
          <a:stretch>
            <a:fillRect/>
          </a:stretch>
        </p:blipFill>
        <p:spPr>
          <a:xfrm>
            <a:off x="3657307" y="7446090"/>
            <a:ext cx="1416113" cy="1397770"/>
          </a:xfrm>
          <a:prstGeom prst="rect">
            <a:avLst/>
          </a:prstGeom>
        </p:spPr>
      </p:pic>
      <p:sp>
        <p:nvSpPr>
          <p:cNvPr id="112" name="Marcador de posición de imagen 73">
            <a:extLst>
              <a:ext uri="{FF2B5EF4-FFF2-40B4-BE49-F238E27FC236}">
                <a16:creationId xmlns:a16="http://schemas.microsoft.com/office/drawing/2014/main" id="{B6C2A255-BD7D-48FE-9AC9-EA2DBD4B9400}"/>
              </a:ext>
            </a:extLst>
          </p:cNvPr>
          <p:cNvSpPr>
            <a:spLocks noGrp="1"/>
          </p:cNvSpPr>
          <p:nvPr>
            <p:ph type="pic" sz="quarter" idx="28"/>
          </p:nvPr>
        </p:nvSpPr>
        <p:spPr>
          <a:xfrm>
            <a:off x="3631876" y="7428991"/>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3" name="Gráfico 182">
            <a:extLst>
              <a:ext uri="{FF2B5EF4-FFF2-40B4-BE49-F238E27FC236}">
                <a16:creationId xmlns:a16="http://schemas.microsoft.com/office/drawing/2014/main" id="{4B2E0E94-8E68-4B4C-8A38-B19A52D69894}"/>
              </a:ext>
            </a:extLst>
          </p:cNvPr>
          <p:cNvPicPr preferRelativeResize="0">
            <a:picLocks/>
          </p:cNvPicPr>
          <p:nvPr userDrawn="1"/>
        </p:nvPicPr>
        <p:blipFill>
          <a:blip r:embed="rId47">
            <a:extLst>
              <a:ext uri="{96DAC541-7B7A-43D3-8B79-37D633B846F1}">
                <asvg:svgBlip xmlns:asvg="http://schemas.microsoft.com/office/drawing/2016/SVG/main" r:embed="rId48"/>
              </a:ext>
            </a:extLst>
          </a:blip>
          <a:stretch>
            <a:fillRect/>
          </a:stretch>
        </p:blipFill>
        <p:spPr>
          <a:xfrm>
            <a:off x="3425663" y="7822766"/>
            <a:ext cx="1296000" cy="1308706"/>
          </a:xfrm>
          <a:prstGeom prst="rect">
            <a:avLst/>
          </a:prstGeom>
        </p:spPr>
      </p:pic>
      <p:pic>
        <p:nvPicPr>
          <p:cNvPr id="159" name="Gráfico 158">
            <a:extLst>
              <a:ext uri="{FF2B5EF4-FFF2-40B4-BE49-F238E27FC236}">
                <a16:creationId xmlns:a16="http://schemas.microsoft.com/office/drawing/2014/main" id="{A5488CC7-053D-4AC5-AE92-5E975339AA56}"/>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3339" y="6443645"/>
            <a:ext cx="2566800" cy="1385056"/>
          </a:xfrm>
          <a:prstGeom prst="rect">
            <a:avLst/>
          </a:prstGeom>
        </p:spPr>
      </p:pic>
      <p:pic>
        <p:nvPicPr>
          <p:cNvPr id="184" name="Gráfico 183">
            <a:extLst>
              <a:ext uri="{FF2B5EF4-FFF2-40B4-BE49-F238E27FC236}">
                <a16:creationId xmlns:a16="http://schemas.microsoft.com/office/drawing/2014/main" id="{46B3D8DB-F765-46B6-82B1-506B5A369130}"/>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5600" y="2140857"/>
            <a:ext cx="2566800" cy="1385056"/>
          </a:xfrm>
          <a:prstGeom prst="rect">
            <a:avLst/>
          </a:prstGeom>
        </p:spPr>
      </p:pic>
      <p:pic>
        <p:nvPicPr>
          <p:cNvPr id="92" name="Imagen 91" descr="Un primer plano de un logotipo&#10;&#10;Descripción generada con confianza muy alta">
            <a:extLst>
              <a:ext uri="{FF2B5EF4-FFF2-40B4-BE49-F238E27FC236}">
                <a16:creationId xmlns:a16="http://schemas.microsoft.com/office/drawing/2014/main" id="{F144D1E4-253E-4973-990D-A790780C28F3}"/>
              </a:ext>
            </a:extLst>
          </p:cNvPr>
          <p:cNvPicPr preferRelativeResize="0">
            <a:picLocks/>
          </p:cNvPicPr>
          <p:nvPr userDrawn="1"/>
        </p:nvPicPr>
        <p:blipFill>
          <a:blip r:embed="rId20"/>
          <a:stretch>
            <a:fillRect/>
          </a:stretch>
        </p:blipFill>
        <p:spPr>
          <a:xfrm>
            <a:off x="3622878" y="1657315"/>
            <a:ext cx="1416113" cy="1397770"/>
          </a:xfrm>
          <a:prstGeom prst="rect">
            <a:avLst/>
          </a:prstGeom>
        </p:spPr>
      </p:pic>
      <p:sp>
        <p:nvSpPr>
          <p:cNvPr id="75" name="Marcador de posición de imagen 73">
            <a:extLst>
              <a:ext uri="{FF2B5EF4-FFF2-40B4-BE49-F238E27FC236}">
                <a16:creationId xmlns:a16="http://schemas.microsoft.com/office/drawing/2014/main" id="{79E08CEB-DD89-4B29-8641-C4EE0A4853B3}"/>
              </a:ext>
            </a:extLst>
          </p:cNvPr>
          <p:cNvSpPr>
            <a:spLocks noGrp="1"/>
          </p:cNvSpPr>
          <p:nvPr userDrawn="1">
            <p:ph type="pic" sz="quarter" idx="11"/>
          </p:nvPr>
        </p:nvSpPr>
        <p:spPr>
          <a:xfrm>
            <a:off x="3631876" y="164021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ES" noProof="0"/>
              <a:t>DD.MM.20AA</a:t>
            </a:r>
          </a:p>
        </p:txBody>
      </p:sp>
      <p:sp>
        <p:nvSpPr>
          <p:cNvPr id="5" name="Marcador de pie de página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s-ES" noProof="0"/>
              <a:t>AGREGAR UN PIE DE PÁGINA</a:t>
            </a:r>
          </a:p>
        </p:txBody>
      </p:sp>
      <p:sp>
        <p:nvSpPr>
          <p:cNvPr id="6" name="Marcador de posición de número de diapositiva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C075BE66-B004-4B62-93B5-6C3A07EE5DEC}" type="slidenum">
              <a:rPr lang="es-ES" noProof="0" smtClean="0"/>
              <a:t>‹Nº›</a:t>
            </a:fld>
            <a:endParaRPr lang="es-ES" noProof="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jpg"/><Relationship Id="rId7" Type="http://schemas.openxmlformats.org/officeDocument/2006/relationships/image" Target="../media/image54.jpg"/><Relationship Id="rId2" Type="http://schemas.openxmlformats.org/officeDocument/2006/relationships/image" Target="../media/image49.jpg"/><Relationship Id="rId1" Type="http://schemas.openxmlformats.org/officeDocument/2006/relationships/slideLayout" Target="../slideLayouts/slideLayout1.xml"/><Relationship Id="rId6" Type="http://schemas.openxmlformats.org/officeDocument/2006/relationships/image" Target="../media/image53.jpg"/><Relationship Id="rId11" Type="http://schemas.openxmlformats.org/officeDocument/2006/relationships/image" Target="../media/image58.jpg"/><Relationship Id="rId5" Type="http://schemas.openxmlformats.org/officeDocument/2006/relationships/image" Target="../media/image52.jpg"/><Relationship Id="rId10" Type="http://schemas.openxmlformats.org/officeDocument/2006/relationships/image" Target="../media/image57.jpg"/><Relationship Id="rId4" Type="http://schemas.openxmlformats.org/officeDocument/2006/relationships/image" Target="../media/image51.jpg"/><Relationship Id="rId9" Type="http://schemas.openxmlformats.org/officeDocument/2006/relationships/image" Target="../media/image56.jpg"/></Relationships>
</file>

<file path=ppt/slides/_rels/slide3.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18" Type="http://schemas.openxmlformats.org/officeDocument/2006/relationships/image" Target="../media/image74.jpg"/><Relationship Id="rId3" Type="http://schemas.openxmlformats.org/officeDocument/2006/relationships/image" Target="../media/image59.png"/><Relationship Id="rId21" Type="http://schemas.openxmlformats.org/officeDocument/2006/relationships/image" Target="../media/image77.jpg"/><Relationship Id="rId7" Type="http://schemas.openxmlformats.org/officeDocument/2006/relationships/image" Target="../media/image63.png"/><Relationship Id="rId12" Type="http://schemas.openxmlformats.org/officeDocument/2006/relationships/image" Target="../media/image68.svg"/><Relationship Id="rId17" Type="http://schemas.openxmlformats.org/officeDocument/2006/relationships/image" Target="../media/image73.png"/><Relationship Id="rId2" Type="http://schemas.openxmlformats.org/officeDocument/2006/relationships/notesSlide" Target="../notesSlides/notesSlide1.xml"/><Relationship Id="rId16" Type="http://schemas.openxmlformats.org/officeDocument/2006/relationships/image" Target="../media/image72.jpg"/><Relationship Id="rId20" Type="http://schemas.openxmlformats.org/officeDocument/2006/relationships/image" Target="../media/image76.jpg"/><Relationship Id="rId1" Type="http://schemas.openxmlformats.org/officeDocument/2006/relationships/slideLayout" Target="../slideLayouts/slideLayout1.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jpg"/><Relationship Id="rId10" Type="http://schemas.openxmlformats.org/officeDocument/2006/relationships/image" Target="../media/image66.svg"/><Relationship Id="rId19" Type="http://schemas.openxmlformats.org/officeDocument/2006/relationships/image" Target="../media/image75.jp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ychildren.org/Spanish/ages-stages/gradeschool/school/Paginas/Teaching-Health-Education-in-School.aspx" TargetMode="External"/><Relationship Id="rId2" Type="http://schemas.openxmlformats.org/officeDocument/2006/relationships/image" Target="../media/image78.jpg"/><Relationship Id="rId1" Type="http://schemas.openxmlformats.org/officeDocument/2006/relationships/slideLayout" Target="../slideLayouts/slideLayout1.xml"/><Relationship Id="rId5" Type="http://schemas.openxmlformats.org/officeDocument/2006/relationships/hyperlink" Target="https://www.easp.es/web/blogps/2017/12/09/promocion-de-la-salud-en-ninosas-preescolares/" TargetMode="External"/><Relationship Id="rId4" Type="http://schemas.openxmlformats.org/officeDocument/2006/relationships/hyperlink" Target="https://www.fesemi.org/informacion-pacientes/hemeroteca-salud/enfermedades/salud-y-enfermedad-que-s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DF9FE7AF-8853-40A5-B80C-FEE792C73309}"/>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Google Shape;435;p25">
            <a:extLst>
              <a:ext uri="{FF2B5EF4-FFF2-40B4-BE49-F238E27FC236}">
                <a16:creationId xmlns:a16="http://schemas.microsoft.com/office/drawing/2014/main" id="{AC1464B5-2797-4208-BA2F-7965BCD08CAD}"/>
              </a:ext>
            </a:extLst>
          </p:cNvPr>
          <p:cNvSpPr txBox="1">
            <a:spLocks/>
          </p:cNvSpPr>
          <p:nvPr/>
        </p:nvSpPr>
        <p:spPr>
          <a:xfrm>
            <a:off x="-1" y="781493"/>
            <a:ext cx="6858001" cy="7814931"/>
          </a:xfrm>
          <a:prstGeom prst="rect">
            <a:avLst/>
          </a:prstGeom>
        </p:spPr>
        <p:txBody>
          <a:bodyPr spcFirstLastPara="1" wrap="square" lIns="91425" tIns="198000" rIns="91425" bIns="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s-MX" sz="1400" b="1" dirty="0">
                <a:solidFill>
                  <a:schemeClr val="tx2"/>
                </a:solidFill>
              </a:rPr>
              <a:t>ESCUELA NORMAL DE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LICENCIATURA EN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CICLO ESCOLAR 2020-2021</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INTEGRANTES: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dirty="0">
                <a:solidFill>
                  <a:schemeClr val="tx2"/>
                </a:solidFill>
              </a:rPr>
              <a:t>° AVILA PECINA JIMENA WENDOLYN N.# 3</a:t>
            </a:r>
          </a:p>
          <a:p>
            <a:pPr marL="0" indent="0" algn="ctr">
              <a:spcBef>
                <a:spcPts val="0"/>
              </a:spcBef>
              <a:buFont typeface="Arial" panose="020B0604020202020204" pitchFamily="34" charset="0"/>
              <a:buNone/>
            </a:pPr>
            <a:r>
              <a:rPr lang="es-MX" sz="1400" dirty="0">
                <a:solidFill>
                  <a:schemeClr val="tx2"/>
                </a:solidFill>
              </a:rPr>
              <a:t>° RESENDIZ VILLARREAL MARIEL N.# 14</a:t>
            </a:r>
          </a:p>
          <a:p>
            <a:pPr marL="0" indent="0" algn="ctr">
              <a:spcBef>
                <a:spcPts val="0"/>
              </a:spcBef>
              <a:buFont typeface="Arial" panose="020B0604020202020204" pitchFamily="34" charset="0"/>
              <a:buNone/>
            </a:pPr>
            <a:r>
              <a:rPr lang="es-MX" sz="1400" dirty="0">
                <a:solidFill>
                  <a:schemeClr val="tx2"/>
                </a:solidFill>
              </a:rPr>
              <a:t>° RODRIGUEZ DE LA PEÑA ANGELYCA PAMELA N.# 15</a:t>
            </a:r>
          </a:p>
          <a:p>
            <a:pPr marL="0" indent="0" algn="ctr">
              <a:spcBef>
                <a:spcPts val="0"/>
              </a:spcBef>
              <a:buFont typeface="Arial" panose="020B0604020202020204" pitchFamily="34" charset="0"/>
              <a:buNone/>
            </a:pPr>
            <a:r>
              <a:rPr lang="es-MX" sz="1400" dirty="0">
                <a:solidFill>
                  <a:schemeClr val="tx2"/>
                </a:solidFill>
              </a:rPr>
              <a:t>° SUAREZ GARCIA DEBANHI YOLANDA N.# 20</a:t>
            </a:r>
          </a:p>
          <a:p>
            <a:pPr marL="0" indent="0" algn="ctr">
              <a:spcBef>
                <a:spcPts val="0"/>
              </a:spcBef>
              <a:buFont typeface="Arial" panose="020B0604020202020204" pitchFamily="34" charset="0"/>
              <a:buNone/>
            </a:pPr>
            <a:r>
              <a:rPr lang="es-MX" sz="1400" dirty="0">
                <a:solidFill>
                  <a:schemeClr val="tx2"/>
                </a:solidFill>
              </a:rPr>
              <a:t>° VELAZQUEZ MEDELLIN ARYADNA N.# 23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GRUPO B</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TRABAJO: SALUD Y ENFERMEDAD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UNIDAD III</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COMPETENCIA DE UNIDAD:</a:t>
            </a:r>
          </a:p>
          <a:p>
            <a:pPr marL="0" indent="0" algn="ctr">
              <a:spcBef>
                <a:spcPts val="0"/>
              </a:spcBef>
              <a:buFont typeface="Arial" panose="020B0604020202020204" pitchFamily="34" charset="0"/>
              <a:buNone/>
            </a:pPr>
            <a:r>
              <a:rPr lang="es-MX" sz="1000" dirty="0">
                <a:solidFill>
                  <a:schemeClr val="tx2"/>
                </a:solidFill>
              </a:rPr>
              <a:t>° Selecciona estrategias derivadas de la didáctica de las ciencias que favorecen el desarrollo intelectual, físico, social y emocional de los alumnos para procurar el logro de los aprendizajes.</a:t>
            </a:r>
          </a:p>
          <a:p>
            <a:pPr marL="0" indent="0" algn="ctr">
              <a:spcBef>
                <a:spcPts val="0"/>
              </a:spcBef>
              <a:buFont typeface="Arial" panose="020B0604020202020204" pitchFamily="34" charset="0"/>
              <a:buNone/>
            </a:pPr>
            <a:r>
              <a:rPr lang="es-MX" sz="1000" dirty="0">
                <a:solidFill>
                  <a:schemeClr val="tx2"/>
                </a:solidFill>
              </a:rPr>
              <a:t>° Organiza actividades de enseñanza y aprendizaje de los modelos de ciencia escolar y realiza adecuaciones curriculares de acuerdo con el nivel de progresión de los alumnos con base en los diagnósticos de los intereses y motivaciones.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DOCENTE: SILVIA ERIKA SAGAHON SOLIS </a:t>
            </a: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r>
              <a:rPr lang="es-MX" sz="1100" b="1" dirty="0">
                <a:solidFill>
                  <a:schemeClr val="tx2"/>
                </a:solidFill>
              </a:rPr>
              <a:t>18 DE ENERO DE 2021     SALTILLO, COAHUILA. </a:t>
            </a:r>
          </a:p>
          <a:p>
            <a:pPr marL="0" indent="0" algn="ctr">
              <a:spcBef>
                <a:spcPts val="0"/>
              </a:spcBef>
              <a:buFont typeface="Arial" panose="020B0604020202020204" pitchFamily="34" charset="0"/>
              <a:buNone/>
            </a:pPr>
            <a:endParaRPr lang="es-MX" sz="1400" b="1" dirty="0">
              <a:solidFill>
                <a:schemeClr val="tx2"/>
              </a:solidFill>
            </a:endParaRPr>
          </a:p>
        </p:txBody>
      </p:sp>
      <p:grpSp>
        <p:nvGrpSpPr>
          <p:cNvPr id="46" name="Grupo 45">
            <a:extLst>
              <a:ext uri="{FF2B5EF4-FFF2-40B4-BE49-F238E27FC236}">
                <a16:creationId xmlns:a16="http://schemas.microsoft.com/office/drawing/2014/main" id="{539664B2-3E4D-4FE6-927A-7CE8264866C1}"/>
              </a:ext>
            </a:extLst>
          </p:cNvPr>
          <p:cNvGrpSpPr/>
          <p:nvPr/>
        </p:nvGrpSpPr>
        <p:grpSpPr>
          <a:xfrm>
            <a:off x="1401800" y="2315328"/>
            <a:ext cx="4298950" cy="746760"/>
            <a:chOff x="0" y="0"/>
            <a:chExt cx="4420078" cy="909701"/>
          </a:xfrm>
        </p:grpSpPr>
        <p:pic>
          <p:nvPicPr>
            <p:cNvPr id="47" name="2 Imagen">
              <a:extLst>
                <a:ext uri="{FF2B5EF4-FFF2-40B4-BE49-F238E27FC236}">
                  <a16:creationId xmlns:a16="http://schemas.microsoft.com/office/drawing/2014/main" id="{C6A507A5-935A-467D-BB78-3AD671BEC9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48" name="1 CuadroTexto">
              <a:extLst>
                <a:ext uri="{FF2B5EF4-FFF2-40B4-BE49-F238E27FC236}">
                  <a16:creationId xmlns:a16="http://schemas.microsoft.com/office/drawing/2014/main" id="{305C59FA-F4D7-4599-A48E-C3C24216873D}"/>
                </a:ext>
              </a:extLst>
            </p:cNvPr>
            <p:cNvSpPr txBox="1"/>
            <p:nvPr/>
          </p:nvSpPr>
          <p:spPr>
            <a:xfrm>
              <a:off x="2135348" y="152874"/>
              <a:ext cx="2284730" cy="737870"/>
            </a:xfrm>
            <a:prstGeom prst="rect">
              <a:avLst/>
            </a:prstGeom>
            <a:noFill/>
          </p:spPr>
          <p:txBody>
            <a:bodyPr wrap="square" rtlCol="0">
              <a:noAutofit/>
            </a:bodyPr>
            <a:lstStyle/>
            <a:p>
              <a:pPr algn="ctr"/>
              <a:r>
                <a:rPr lang="es-MX" sz="1400" b="1" kern="1200" dirty="0">
                  <a:solidFill>
                    <a:schemeClr val="bg1">
                      <a:lumMod val="25000"/>
                      <a:lumOff val="75000"/>
                    </a:schemeClr>
                  </a:solidFill>
                  <a:effectLst/>
                  <a:latin typeface="Arial" panose="020B0604020202020204" pitchFamily="34" charset="0"/>
                  <a:ea typeface="Times New Roman" panose="02020603050405020304" pitchFamily="18" charset="0"/>
                </a:rPr>
                <a:t>​</a:t>
              </a:r>
              <a:r>
                <a:rPr lang="es-MX" sz="1800" b="1" kern="1200" dirty="0">
                  <a:solidFill>
                    <a:schemeClr val="bg1">
                      <a:lumMod val="25000"/>
                      <a:lumOff val="75000"/>
                    </a:schemeClr>
                  </a:solidFill>
                  <a:effectLst/>
                  <a:latin typeface="Arial" panose="020B0604020202020204" pitchFamily="34" charset="0"/>
                  <a:ea typeface="Times New Roman" panose="02020603050405020304" pitchFamily="18" charset="0"/>
                </a:rPr>
                <a:t>ESTUDIO DEL MUNDO NATURAL</a:t>
              </a:r>
              <a:endParaRPr lang="es-MX" sz="1200" dirty="0">
                <a:solidFill>
                  <a:schemeClr val="bg1">
                    <a:lumMod val="25000"/>
                    <a:lumOff val="75000"/>
                  </a:schemeClr>
                </a:solidFill>
                <a:effectLst/>
                <a:latin typeface="Times New Roman" panose="02020603050405020304" pitchFamily="18" charset="0"/>
                <a:ea typeface="Times New Roman" panose="02020603050405020304" pitchFamily="18" charset="0"/>
              </a:endParaRPr>
            </a:p>
          </p:txBody>
        </p:sp>
        <p:cxnSp>
          <p:nvCxnSpPr>
            <p:cNvPr id="49" name="12 Conector recto">
              <a:extLst>
                <a:ext uri="{FF2B5EF4-FFF2-40B4-BE49-F238E27FC236}">
                  <a16:creationId xmlns:a16="http://schemas.microsoft.com/office/drawing/2014/main" id="{B2FBA5D0-96DB-4B54-B4FF-222C588F455C}"/>
                </a:ext>
              </a:extLst>
            </p:cNvPr>
            <p:cNvCxnSpPr/>
            <p:nvPr/>
          </p:nvCxnSpPr>
          <p:spPr>
            <a:xfrm>
              <a:off x="2079312" y="4"/>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166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Marcador de posición de imagen 45" descr="Imagen que contiene Interfaz de usuario gráfica&#10;&#10;Descripción generada automáticamente">
            <a:extLst>
              <a:ext uri="{FF2B5EF4-FFF2-40B4-BE49-F238E27FC236}">
                <a16:creationId xmlns:a16="http://schemas.microsoft.com/office/drawing/2014/main" id="{984431F8-0543-4869-8A36-49A5563FA812}"/>
              </a:ext>
            </a:extLst>
          </p:cNvPr>
          <p:cNvPicPr>
            <a:picLocks noGrp="1" noChangeAspect="1"/>
          </p:cNvPicPr>
          <p:nvPr>
            <p:ph type="pic" sz="quarter" idx="20"/>
          </p:nvPr>
        </p:nvPicPr>
        <p:blipFill>
          <a:blip r:embed="rId2"/>
          <a:srcRect l="16692" r="16692"/>
          <a:stretch>
            <a:fillRect/>
          </a:stretch>
        </p:blipFill>
        <p:spPr/>
      </p:pic>
      <p:pic>
        <p:nvPicPr>
          <p:cNvPr id="50" name="Marcador de posición de imagen 49" descr="Diagrama&#10;&#10;Descripción generada automáticamente">
            <a:extLst>
              <a:ext uri="{FF2B5EF4-FFF2-40B4-BE49-F238E27FC236}">
                <a16:creationId xmlns:a16="http://schemas.microsoft.com/office/drawing/2014/main" id="{E0DF3072-947F-4390-A40B-5C6DD9B1AEA8}"/>
              </a:ext>
            </a:extLst>
          </p:cNvPr>
          <p:cNvPicPr>
            <a:picLocks noGrp="1" noChangeAspect="1"/>
          </p:cNvPicPr>
          <p:nvPr>
            <p:ph type="pic" sz="quarter" idx="21"/>
          </p:nvPr>
        </p:nvPicPr>
        <p:blipFill>
          <a:blip r:embed="rId3"/>
          <a:srcRect l="97" r="97"/>
          <a:stretch>
            <a:fillRect/>
          </a:stretch>
        </p:blipFill>
        <p:spPr/>
      </p:pic>
      <p:pic>
        <p:nvPicPr>
          <p:cNvPr id="54" name="Marcador de posición de imagen 53" descr="Un dibujo de un perro&#10;&#10;Descripción generada automáticamente">
            <a:extLst>
              <a:ext uri="{FF2B5EF4-FFF2-40B4-BE49-F238E27FC236}">
                <a16:creationId xmlns:a16="http://schemas.microsoft.com/office/drawing/2014/main" id="{4F2570A2-EFA7-4861-82CA-6BAF5BD0664E}"/>
              </a:ext>
            </a:extLst>
          </p:cNvPr>
          <p:cNvPicPr>
            <a:picLocks noGrp="1" noChangeAspect="1"/>
          </p:cNvPicPr>
          <p:nvPr>
            <p:ph type="pic" sz="quarter" idx="23"/>
          </p:nvPr>
        </p:nvPicPr>
        <p:blipFill>
          <a:blip r:embed="rId4"/>
          <a:srcRect l="10333" r="10333"/>
          <a:stretch>
            <a:fillRect/>
          </a:stretch>
        </p:blipFill>
        <p:spPr/>
      </p:pic>
      <p:pic>
        <p:nvPicPr>
          <p:cNvPr id="58" name="Marcador de posición de imagen 57" descr="Una caricatura de una persona&#10;&#10;Descripción generada automáticamente con confianza media">
            <a:extLst>
              <a:ext uri="{FF2B5EF4-FFF2-40B4-BE49-F238E27FC236}">
                <a16:creationId xmlns:a16="http://schemas.microsoft.com/office/drawing/2014/main" id="{6A5D2F98-33E4-439F-A28B-CAF2DBC13E7A}"/>
              </a:ext>
            </a:extLst>
          </p:cNvPr>
          <p:cNvPicPr>
            <a:picLocks noGrp="1" noChangeAspect="1"/>
          </p:cNvPicPr>
          <p:nvPr>
            <p:ph type="pic" sz="quarter" idx="25"/>
          </p:nvPr>
        </p:nvPicPr>
        <p:blipFill>
          <a:blip r:embed="rId5"/>
          <a:srcRect/>
          <a:stretch>
            <a:fillRect/>
          </a:stretch>
        </p:blipFill>
        <p:spPr/>
      </p:pic>
      <p:pic>
        <p:nvPicPr>
          <p:cNvPr id="62" name="Marcador de posición de imagen 61" descr="Dibujo animado de una persona&#10;&#10;Descripción generada automáticamente con confianza baja">
            <a:extLst>
              <a:ext uri="{FF2B5EF4-FFF2-40B4-BE49-F238E27FC236}">
                <a16:creationId xmlns:a16="http://schemas.microsoft.com/office/drawing/2014/main" id="{AFCC7A39-43AB-49FD-A479-D054859F7004}"/>
              </a:ext>
            </a:extLst>
          </p:cNvPr>
          <p:cNvPicPr>
            <a:picLocks noGrp="1" noChangeAspect="1"/>
          </p:cNvPicPr>
          <p:nvPr>
            <p:ph type="pic" sz="quarter" idx="27"/>
          </p:nvPr>
        </p:nvPicPr>
        <p:blipFill>
          <a:blip r:embed="rId6"/>
          <a:srcRect l="97" r="97"/>
          <a:stretch>
            <a:fillRect/>
          </a:stretch>
        </p:blipFill>
        <p:spPr/>
      </p:pic>
      <p:sp>
        <p:nvSpPr>
          <p:cNvPr id="8" name="Marcador de texto 7">
            <a:extLst>
              <a:ext uri="{FF2B5EF4-FFF2-40B4-BE49-F238E27FC236}">
                <a16:creationId xmlns:a16="http://schemas.microsoft.com/office/drawing/2014/main" id="{7779A8FD-541D-4336-BEFD-D729EEB4E666}"/>
              </a:ext>
            </a:extLst>
          </p:cNvPr>
          <p:cNvSpPr>
            <a:spLocks noGrp="1"/>
          </p:cNvSpPr>
          <p:nvPr>
            <p:ph type="body" sz="quarter" idx="29"/>
          </p:nvPr>
        </p:nvSpPr>
        <p:spPr>
          <a:xfrm>
            <a:off x="5179405" y="1621172"/>
            <a:ext cx="1406355" cy="1035918"/>
          </a:xfrm>
        </p:spPr>
        <p:txBody>
          <a:bodyPr/>
          <a:lstStyle/>
          <a:p>
            <a:pPr algn="ctr"/>
            <a:r>
              <a:rPr lang="es-MX" dirty="0">
                <a:solidFill>
                  <a:schemeClr val="accent5">
                    <a:lumMod val="40000"/>
                    <a:lumOff val="60000"/>
                  </a:schemeClr>
                </a:solidFill>
              </a:rPr>
              <a:t>¡Cuida tu salud y mejora tu vida!</a:t>
            </a:r>
          </a:p>
        </p:txBody>
      </p:sp>
      <p:sp>
        <p:nvSpPr>
          <p:cNvPr id="10" name="Marcador de texto 9">
            <a:extLst>
              <a:ext uri="{FF2B5EF4-FFF2-40B4-BE49-F238E27FC236}">
                <a16:creationId xmlns:a16="http://schemas.microsoft.com/office/drawing/2014/main" id="{6B8D51B9-C18A-4A12-B6A3-CF660720EFBD}"/>
              </a:ext>
            </a:extLst>
          </p:cNvPr>
          <p:cNvSpPr>
            <a:spLocks noGrp="1"/>
          </p:cNvSpPr>
          <p:nvPr>
            <p:ph type="body" sz="quarter" idx="31"/>
          </p:nvPr>
        </p:nvSpPr>
        <p:spPr>
          <a:xfrm>
            <a:off x="5167711" y="3265563"/>
            <a:ext cx="1530801" cy="535335"/>
          </a:xfrm>
        </p:spPr>
        <p:txBody>
          <a:bodyPr/>
          <a:lstStyle/>
          <a:p>
            <a:pPr algn="ctr"/>
            <a:r>
              <a:rPr lang="es-MX" dirty="0">
                <a:solidFill>
                  <a:schemeClr val="accent4">
                    <a:lumMod val="75000"/>
                  </a:schemeClr>
                </a:solidFill>
              </a:rPr>
              <a:t>Activación física </a:t>
            </a:r>
          </a:p>
        </p:txBody>
      </p:sp>
      <p:sp>
        <p:nvSpPr>
          <p:cNvPr id="11" name="Marcador de texto 10">
            <a:extLst>
              <a:ext uri="{FF2B5EF4-FFF2-40B4-BE49-F238E27FC236}">
                <a16:creationId xmlns:a16="http://schemas.microsoft.com/office/drawing/2014/main" id="{77167352-864E-45B4-89E3-F0FDFBA1F486}"/>
              </a:ext>
            </a:extLst>
          </p:cNvPr>
          <p:cNvSpPr>
            <a:spLocks noGrp="1"/>
          </p:cNvSpPr>
          <p:nvPr>
            <p:ph type="body" sz="quarter" idx="32"/>
          </p:nvPr>
        </p:nvSpPr>
        <p:spPr>
          <a:xfrm>
            <a:off x="5170254" y="3897396"/>
            <a:ext cx="1407768" cy="638087"/>
          </a:xfrm>
        </p:spPr>
        <p:txBody>
          <a:bodyPr/>
          <a:lstStyle/>
          <a:p>
            <a:pPr algn="ctr"/>
            <a:r>
              <a:rPr lang="es-MX" dirty="0"/>
              <a:t>El ejercicio es parte importante de estilo de vida saludable.</a:t>
            </a:r>
          </a:p>
        </p:txBody>
      </p:sp>
      <p:sp>
        <p:nvSpPr>
          <p:cNvPr id="13" name="Marcador de texto 12">
            <a:extLst>
              <a:ext uri="{FF2B5EF4-FFF2-40B4-BE49-F238E27FC236}">
                <a16:creationId xmlns:a16="http://schemas.microsoft.com/office/drawing/2014/main" id="{1E40A8A7-86F0-40F3-8ADE-21FF878C6004}"/>
              </a:ext>
            </a:extLst>
          </p:cNvPr>
          <p:cNvSpPr>
            <a:spLocks noGrp="1"/>
          </p:cNvSpPr>
          <p:nvPr>
            <p:ph type="body" sz="quarter" idx="34"/>
          </p:nvPr>
        </p:nvSpPr>
        <p:spPr>
          <a:xfrm>
            <a:off x="5179405" y="4717777"/>
            <a:ext cx="1407768" cy="638087"/>
          </a:xfrm>
        </p:spPr>
        <p:txBody>
          <a:bodyPr/>
          <a:lstStyle/>
          <a:p>
            <a:pPr algn="ctr"/>
            <a:r>
              <a:rPr lang="es-MX" dirty="0">
                <a:solidFill>
                  <a:schemeClr val="accent3">
                    <a:lumMod val="60000"/>
                    <a:lumOff val="40000"/>
                  </a:schemeClr>
                </a:solidFill>
              </a:rPr>
              <a:t>El ejercicio previene los problemas de salud, desarrolla resistencia, brinda más energía y puede ayudar a reducir el estrés. </a:t>
            </a:r>
          </a:p>
        </p:txBody>
      </p:sp>
      <p:sp>
        <p:nvSpPr>
          <p:cNvPr id="15" name="Marcador de texto 14">
            <a:extLst>
              <a:ext uri="{FF2B5EF4-FFF2-40B4-BE49-F238E27FC236}">
                <a16:creationId xmlns:a16="http://schemas.microsoft.com/office/drawing/2014/main" id="{033A4B6F-18AA-4F2A-93E2-89F29BA1BA8A}"/>
              </a:ext>
            </a:extLst>
          </p:cNvPr>
          <p:cNvSpPr>
            <a:spLocks noGrp="1"/>
          </p:cNvSpPr>
          <p:nvPr>
            <p:ph type="body" sz="quarter" idx="36"/>
          </p:nvPr>
        </p:nvSpPr>
        <p:spPr>
          <a:xfrm>
            <a:off x="5167711" y="6161140"/>
            <a:ext cx="1407768" cy="638087"/>
          </a:xfrm>
        </p:spPr>
        <p:txBody>
          <a:bodyPr/>
          <a:lstStyle/>
          <a:p>
            <a:pPr algn="ctr"/>
            <a:r>
              <a:rPr lang="es-MX" dirty="0"/>
              <a:t>También puede ayudar a mantener un peso corporal saludable y control el apetito.</a:t>
            </a:r>
          </a:p>
        </p:txBody>
      </p:sp>
      <p:sp>
        <p:nvSpPr>
          <p:cNvPr id="18" name="Marcador de texto 17">
            <a:extLst>
              <a:ext uri="{FF2B5EF4-FFF2-40B4-BE49-F238E27FC236}">
                <a16:creationId xmlns:a16="http://schemas.microsoft.com/office/drawing/2014/main" id="{5B9FBD16-112E-43FA-9C45-692752676DD3}"/>
              </a:ext>
            </a:extLst>
          </p:cNvPr>
          <p:cNvSpPr>
            <a:spLocks noGrp="1"/>
          </p:cNvSpPr>
          <p:nvPr>
            <p:ph type="body" sz="quarter" idx="39"/>
          </p:nvPr>
        </p:nvSpPr>
        <p:spPr>
          <a:xfrm>
            <a:off x="300323" y="667358"/>
            <a:ext cx="1500316" cy="811826"/>
          </a:xfrm>
        </p:spPr>
        <p:txBody>
          <a:bodyPr/>
          <a:lstStyle/>
          <a:p>
            <a:pPr algn="ctr"/>
            <a:r>
              <a:rPr lang="es-MX" dirty="0">
                <a:solidFill>
                  <a:schemeClr val="bg1">
                    <a:lumMod val="50000"/>
                    <a:lumOff val="50000"/>
                  </a:schemeClr>
                </a:solidFill>
              </a:rPr>
              <a:t>¿Por qué es importante la salud?</a:t>
            </a:r>
          </a:p>
        </p:txBody>
      </p:sp>
      <p:sp>
        <p:nvSpPr>
          <p:cNvPr id="19" name="Marcador de texto 18">
            <a:extLst>
              <a:ext uri="{FF2B5EF4-FFF2-40B4-BE49-F238E27FC236}">
                <a16:creationId xmlns:a16="http://schemas.microsoft.com/office/drawing/2014/main" id="{38A5C4FB-AF93-4DA1-A8DE-3EBD02CDC23C}"/>
              </a:ext>
            </a:extLst>
          </p:cNvPr>
          <p:cNvSpPr>
            <a:spLocks noGrp="1"/>
          </p:cNvSpPr>
          <p:nvPr>
            <p:ph type="body" sz="quarter" idx="40"/>
          </p:nvPr>
        </p:nvSpPr>
        <p:spPr/>
        <p:txBody>
          <a:bodyPr/>
          <a:lstStyle/>
          <a:p>
            <a:pPr algn="ctr"/>
            <a:r>
              <a:rPr lang="es-MX" dirty="0"/>
              <a:t>Nos ayudará tener una calidad de vida excelente en todos los niveles y edades. </a:t>
            </a:r>
          </a:p>
        </p:txBody>
      </p:sp>
      <p:sp>
        <p:nvSpPr>
          <p:cNvPr id="20" name="Marcador de texto 19">
            <a:extLst>
              <a:ext uri="{FF2B5EF4-FFF2-40B4-BE49-F238E27FC236}">
                <a16:creationId xmlns:a16="http://schemas.microsoft.com/office/drawing/2014/main" id="{2AB77350-3991-423B-9A80-C81EE6C25C54}"/>
              </a:ext>
            </a:extLst>
          </p:cNvPr>
          <p:cNvSpPr>
            <a:spLocks noGrp="1"/>
          </p:cNvSpPr>
          <p:nvPr>
            <p:ph type="body" sz="quarter" idx="41"/>
          </p:nvPr>
        </p:nvSpPr>
        <p:spPr>
          <a:xfrm>
            <a:off x="108937" y="2349631"/>
            <a:ext cx="1691702" cy="581948"/>
          </a:xfrm>
        </p:spPr>
        <p:txBody>
          <a:bodyPr/>
          <a:lstStyle/>
          <a:p>
            <a:pPr algn="ctr"/>
            <a:r>
              <a:rPr lang="es-MX" dirty="0">
                <a:solidFill>
                  <a:schemeClr val="accent4">
                    <a:lumMod val="75000"/>
                  </a:schemeClr>
                </a:solidFill>
              </a:rPr>
              <a:t>La alimentación </a:t>
            </a:r>
          </a:p>
        </p:txBody>
      </p:sp>
      <p:sp>
        <p:nvSpPr>
          <p:cNvPr id="21" name="Marcador de texto 20">
            <a:extLst>
              <a:ext uri="{FF2B5EF4-FFF2-40B4-BE49-F238E27FC236}">
                <a16:creationId xmlns:a16="http://schemas.microsoft.com/office/drawing/2014/main" id="{E4A0865E-06C0-4E5C-9F1F-2131C051F63A}"/>
              </a:ext>
            </a:extLst>
          </p:cNvPr>
          <p:cNvSpPr>
            <a:spLocks noGrp="1"/>
          </p:cNvSpPr>
          <p:nvPr>
            <p:ph type="body" sz="quarter" idx="42"/>
          </p:nvPr>
        </p:nvSpPr>
        <p:spPr>
          <a:xfrm>
            <a:off x="300323" y="2931579"/>
            <a:ext cx="1407768" cy="638087"/>
          </a:xfrm>
        </p:spPr>
        <p:txBody>
          <a:bodyPr/>
          <a:lstStyle/>
          <a:p>
            <a:pPr algn="ctr"/>
            <a:r>
              <a:rPr lang="es-MX" dirty="0">
                <a:solidFill>
                  <a:schemeClr val="accent4">
                    <a:lumMod val="40000"/>
                    <a:lumOff val="60000"/>
                  </a:schemeClr>
                </a:solidFill>
              </a:rPr>
              <a:t>Es fundamental para el crecimiento y el desarrollo físico de los niños.</a:t>
            </a:r>
          </a:p>
          <a:p>
            <a:pPr algn="ctr"/>
            <a:r>
              <a:rPr lang="es-MX" dirty="0">
                <a:solidFill>
                  <a:schemeClr val="accent4">
                    <a:lumMod val="40000"/>
                    <a:lumOff val="60000"/>
                  </a:schemeClr>
                </a:solidFill>
              </a:rPr>
              <a:t>Para que la alimentación y la higiene se convierten en hábitos debemos llevarlos a cabo a la misma hora y de la misma forma.</a:t>
            </a:r>
          </a:p>
        </p:txBody>
      </p:sp>
      <p:sp>
        <p:nvSpPr>
          <p:cNvPr id="22" name="Marcador de texto 21">
            <a:extLst>
              <a:ext uri="{FF2B5EF4-FFF2-40B4-BE49-F238E27FC236}">
                <a16:creationId xmlns:a16="http://schemas.microsoft.com/office/drawing/2014/main" id="{1614D809-9A73-4230-A7AE-43C0F12DEF1E}"/>
              </a:ext>
            </a:extLst>
          </p:cNvPr>
          <p:cNvSpPr>
            <a:spLocks noGrp="1"/>
          </p:cNvSpPr>
          <p:nvPr>
            <p:ph type="body" sz="quarter" idx="43"/>
          </p:nvPr>
        </p:nvSpPr>
        <p:spPr>
          <a:xfrm>
            <a:off x="293085" y="4128394"/>
            <a:ext cx="1407768" cy="1658184"/>
          </a:xfrm>
        </p:spPr>
        <p:txBody>
          <a:bodyPr/>
          <a:lstStyle/>
          <a:p>
            <a:pPr algn="ctr"/>
            <a:r>
              <a:rPr lang="es-MX" dirty="0">
                <a:solidFill>
                  <a:schemeClr val="accent3">
                    <a:lumMod val="60000"/>
                    <a:lumOff val="40000"/>
                  </a:schemeClr>
                </a:solidFill>
              </a:rPr>
              <a:t>Mantener un peso corporal </a:t>
            </a:r>
            <a:r>
              <a:rPr lang="es-MX" dirty="0">
                <a:solidFill>
                  <a:schemeClr val="accent3">
                    <a:lumMod val="75000"/>
                  </a:schemeClr>
                </a:solidFill>
              </a:rPr>
              <a:t>saludable y controlar apetito</a:t>
            </a:r>
          </a:p>
        </p:txBody>
      </p:sp>
      <p:sp>
        <p:nvSpPr>
          <p:cNvPr id="26" name="Marcador de texto 25">
            <a:extLst>
              <a:ext uri="{FF2B5EF4-FFF2-40B4-BE49-F238E27FC236}">
                <a16:creationId xmlns:a16="http://schemas.microsoft.com/office/drawing/2014/main" id="{42BCF1BA-22AB-4FE8-993F-22983F342EF2}"/>
              </a:ext>
            </a:extLst>
          </p:cNvPr>
          <p:cNvSpPr>
            <a:spLocks noGrp="1"/>
          </p:cNvSpPr>
          <p:nvPr>
            <p:ph type="body" sz="quarter" idx="47"/>
          </p:nvPr>
        </p:nvSpPr>
        <p:spPr>
          <a:xfrm>
            <a:off x="18387" y="6735689"/>
            <a:ext cx="1938862" cy="495407"/>
          </a:xfrm>
        </p:spPr>
        <p:txBody>
          <a:bodyPr/>
          <a:lstStyle/>
          <a:p>
            <a:pPr algn="ctr"/>
            <a:r>
              <a:rPr lang="es-MX" dirty="0">
                <a:solidFill>
                  <a:schemeClr val="accent1">
                    <a:lumMod val="75000"/>
                  </a:schemeClr>
                </a:solidFill>
              </a:rPr>
              <a:t>Mantenimiento corporal </a:t>
            </a:r>
          </a:p>
        </p:txBody>
      </p:sp>
      <p:sp>
        <p:nvSpPr>
          <p:cNvPr id="27" name="Marcador de texto 26">
            <a:extLst>
              <a:ext uri="{FF2B5EF4-FFF2-40B4-BE49-F238E27FC236}">
                <a16:creationId xmlns:a16="http://schemas.microsoft.com/office/drawing/2014/main" id="{2CDBCA39-9620-43A2-BAFF-BDCA0D08B837}"/>
              </a:ext>
            </a:extLst>
          </p:cNvPr>
          <p:cNvSpPr>
            <a:spLocks noGrp="1"/>
          </p:cNvSpPr>
          <p:nvPr>
            <p:ph type="body" sz="quarter" idx="48"/>
          </p:nvPr>
        </p:nvSpPr>
        <p:spPr/>
        <p:txBody>
          <a:bodyPr/>
          <a:lstStyle/>
          <a:p>
            <a:pPr algn="ctr"/>
            <a:r>
              <a:rPr lang="es-MX" dirty="0">
                <a:solidFill>
                  <a:schemeClr val="accent1">
                    <a:lumMod val="40000"/>
                    <a:lumOff val="60000"/>
                  </a:schemeClr>
                </a:solidFill>
              </a:rPr>
              <a:t>Cuidar nuestra higiene personal (cepillarnos los dientes después de cada alimento, lavarnos las manos frecuentemente, etc.)</a:t>
            </a:r>
          </a:p>
        </p:txBody>
      </p:sp>
      <p:pic>
        <p:nvPicPr>
          <p:cNvPr id="52" name="Marcador de posición de imagen 51" descr="Dibujo animado de un personaje animado&#10;&#10;Descripción generada automáticamente con confianza baja">
            <a:extLst>
              <a:ext uri="{FF2B5EF4-FFF2-40B4-BE49-F238E27FC236}">
                <a16:creationId xmlns:a16="http://schemas.microsoft.com/office/drawing/2014/main" id="{1FD0B0E1-47EE-43F7-BFBF-44DA9FE94929}"/>
              </a:ext>
            </a:extLst>
          </p:cNvPr>
          <p:cNvPicPr>
            <a:picLocks noGrp="1" noChangeAspect="1"/>
          </p:cNvPicPr>
          <p:nvPr>
            <p:ph type="pic" sz="quarter" idx="22"/>
          </p:nvPr>
        </p:nvPicPr>
        <p:blipFill>
          <a:blip r:embed="rId7"/>
          <a:srcRect l="16693" r="16693"/>
          <a:stretch>
            <a:fillRect/>
          </a:stretch>
        </p:blipFill>
        <p:spPr/>
      </p:pic>
      <p:pic>
        <p:nvPicPr>
          <p:cNvPr id="56" name="Marcador de posición de imagen 55" descr="Interfaz de usuario gráfica&#10;&#10;Descripción generada automáticamente">
            <a:extLst>
              <a:ext uri="{FF2B5EF4-FFF2-40B4-BE49-F238E27FC236}">
                <a16:creationId xmlns:a16="http://schemas.microsoft.com/office/drawing/2014/main" id="{AE127D2B-265D-49EA-8E52-D1769BBCDE6D}"/>
              </a:ext>
            </a:extLst>
          </p:cNvPr>
          <p:cNvPicPr>
            <a:picLocks noGrp="1" noChangeAspect="1"/>
          </p:cNvPicPr>
          <p:nvPr>
            <p:ph type="pic" sz="quarter" idx="24"/>
          </p:nvPr>
        </p:nvPicPr>
        <p:blipFill>
          <a:blip r:embed="rId8"/>
          <a:srcRect/>
          <a:stretch>
            <a:fillRect/>
          </a:stretch>
        </p:blipFill>
        <p:spPr/>
      </p:pic>
      <p:pic>
        <p:nvPicPr>
          <p:cNvPr id="60" name="Marcador de posición de imagen 59" descr="Una caricatura de una persona&#10;&#10;Descripción generada automáticamente con confianza media">
            <a:extLst>
              <a:ext uri="{FF2B5EF4-FFF2-40B4-BE49-F238E27FC236}">
                <a16:creationId xmlns:a16="http://schemas.microsoft.com/office/drawing/2014/main" id="{91C1C0F0-B37D-4475-B265-CAC40F4BDE3A}"/>
              </a:ext>
            </a:extLst>
          </p:cNvPr>
          <p:cNvPicPr>
            <a:picLocks noGrp="1" noChangeAspect="1"/>
          </p:cNvPicPr>
          <p:nvPr>
            <p:ph type="pic" sz="quarter" idx="26"/>
          </p:nvPr>
        </p:nvPicPr>
        <p:blipFill>
          <a:blip r:embed="rId9"/>
          <a:srcRect/>
          <a:stretch>
            <a:fillRect/>
          </a:stretch>
        </p:blipFill>
        <p:spPr/>
      </p:pic>
      <p:pic>
        <p:nvPicPr>
          <p:cNvPr id="64" name="Marcador de posición de imagen 63" descr="Diagrama&#10;&#10;Descripción generada automáticamente">
            <a:extLst>
              <a:ext uri="{FF2B5EF4-FFF2-40B4-BE49-F238E27FC236}">
                <a16:creationId xmlns:a16="http://schemas.microsoft.com/office/drawing/2014/main" id="{566C1FDF-2542-481F-B8B7-A59BFAFAB0FA}"/>
              </a:ext>
            </a:extLst>
          </p:cNvPr>
          <p:cNvPicPr>
            <a:picLocks noGrp="1" noChangeAspect="1"/>
          </p:cNvPicPr>
          <p:nvPr>
            <p:ph type="pic" sz="quarter" idx="28"/>
          </p:nvPr>
        </p:nvPicPr>
        <p:blipFill>
          <a:blip r:embed="rId10"/>
          <a:srcRect/>
          <a:stretch>
            <a:fillRect/>
          </a:stretch>
        </p:blipFill>
        <p:spPr/>
      </p:pic>
      <p:pic>
        <p:nvPicPr>
          <p:cNvPr id="48" name="Marcador de posición de imagen 47" descr="Icono&#10;&#10;Descripción generada automáticamente">
            <a:extLst>
              <a:ext uri="{FF2B5EF4-FFF2-40B4-BE49-F238E27FC236}">
                <a16:creationId xmlns:a16="http://schemas.microsoft.com/office/drawing/2014/main" id="{5AC4D2A4-E22E-4823-AECF-D50EB220D9E4}"/>
              </a:ext>
            </a:extLst>
          </p:cNvPr>
          <p:cNvPicPr>
            <a:picLocks noGrp="1" noChangeAspect="1"/>
          </p:cNvPicPr>
          <p:nvPr>
            <p:ph type="pic" sz="quarter" idx="11"/>
          </p:nvPr>
        </p:nvPicPr>
        <p:blipFill>
          <a:blip r:embed="rId11"/>
          <a:srcRect l="97" r="97"/>
          <a:stretch>
            <a:fillRect/>
          </a:stretch>
        </p:blipFill>
        <p:spPr/>
      </p:pic>
      <p:sp>
        <p:nvSpPr>
          <p:cNvPr id="44" name="Título 11">
            <a:extLst>
              <a:ext uri="{FF2B5EF4-FFF2-40B4-BE49-F238E27FC236}">
                <a16:creationId xmlns:a16="http://schemas.microsoft.com/office/drawing/2014/main" id="{5E0E8386-1457-436B-B066-EADBABC5305F}"/>
              </a:ext>
            </a:extLst>
          </p:cNvPr>
          <p:cNvSpPr>
            <a:spLocks noGrp="1"/>
          </p:cNvSpPr>
          <p:nvPr>
            <p:ph type="title"/>
          </p:nvPr>
        </p:nvSpPr>
        <p:spPr>
          <a:xfrm>
            <a:off x="4244975" y="268288"/>
            <a:ext cx="2260600" cy="919162"/>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sp>
        <p:nvSpPr>
          <p:cNvPr id="67" name="Marcador de texto 25">
            <a:extLst>
              <a:ext uri="{FF2B5EF4-FFF2-40B4-BE49-F238E27FC236}">
                <a16:creationId xmlns:a16="http://schemas.microsoft.com/office/drawing/2014/main" id="{87475B46-EAB6-4B10-B57A-4A16B1E24027}"/>
              </a:ext>
            </a:extLst>
          </p:cNvPr>
          <p:cNvSpPr txBox="1">
            <a:spLocks/>
          </p:cNvSpPr>
          <p:nvPr/>
        </p:nvSpPr>
        <p:spPr>
          <a:xfrm>
            <a:off x="5059373" y="6907597"/>
            <a:ext cx="1938862" cy="1856387"/>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MX" dirty="0">
                <a:solidFill>
                  <a:schemeClr val="accent1">
                    <a:lumMod val="40000"/>
                    <a:lumOff val="60000"/>
                  </a:schemeClr>
                </a:solidFill>
              </a:rPr>
              <a:t>Disfruta comiendo fruta, come manzana que es sana y come sandía que te alegra el día. </a:t>
            </a:r>
          </a:p>
        </p:txBody>
      </p:sp>
    </p:spTree>
    <p:extLst>
      <p:ext uri="{BB962C8B-B14F-4D97-AF65-F5344CB8AC3E}">
        <p14:creationId xmlns:p14="http://schemas.microsoft.com/office/powerpoint/2010/main" val="424717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C803EFAB-E587-4BF1-B44C-A7424E4C872C}"/>
              </a:ext>
            </a:extLst>
          </p:cNvPr>
          <p:cNvSpPr>
            <a:spLocks noGrp="1"/>
          </p:cNvSpPr>
          <p:nvPr>
            <p:ph type="title"/>
          </p:nvPr>
        </p:nvSpPr>
        <p:spPr>
          <a:xfrm>
            <a:off x="3808207" y="115687"/>
            <a:ext cx="2697218" cy="1224724"/>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pic>
        <p:nvPicPr>
          <p:cNvPr id="145" name="Marcador de posición de imagen 144" descr="Icono de globo">
            <a:extLst>
              <a:ext uri="{FF2B5EF4-FFF2-40B4-BE49-F238E27FC236}">
                <a16:creationId xmlns:a16="http://schemas.microsoft.com/office/drawing/2014/main" id="{6C18A99E-6A88-4308-A775-A52F54832F0D}"/>
              </a:ext>
            </a:extLst>
          </p:cNvPr>
          <p:cNvPicPr>
            <a:picLocks noGrp="1" noChangeAspect="1"/>
          </p:cNvPicPr>
          <p:nvPr>
            <p:ph type="pic" sz="quarter" idx="50"/>
          </p:nvPr>
        </p:nvPicPr>
        <p:blipFill>
          <a:blip r:embed="rId3">
            <a:extLst>
              <a:ext uri="{96DAC541-7B7A-43D3-8B79-37D633B846F1}">
                <asvg:svgBlip xmlns:asvg="http://schemas.microsoft.com/office/drawing/2016/SVG/main" r:embed="rId4"/>
              </a:ext>
            </a:extLst>
          </a:blip>
          <a:srcRect/>
          <a:stretch>
            <a:fillRect/>
          </a:stretch>
        </p:blipFill>
        <p:spPr/>
      </p:pic>
      <p:sp>
        <p:nvSpPr>
          <p:cNvPr id="33" name="Marcador de texto 32">
            <a:extLst>
              <a:ext uri="{FF2B5EF4-FFF2-40B4-BE49-F238E27FC236}">
                <a16:creationId xmlns:a16="http://schemas.microsoft.com/office/drawing/2014/main" id="{CC616A15-98AE-445C-9F92-21A3FD16B02E}"/>
              </a:ext>
            </a:extLst>
          </p:cNvPr>
          <p:cNvSpPr>
            <a:spLocks noGrp="1"/>
          </p:cNvSpPr>
          <p:nvPr>
            <p:ph type="body" sz="quarter" idx="39"/>
          </p:nvPr>
        </p:nvSpPr>
        <p:spPr>
          <a:xfrm>
            <a:off x="319459" y="1175081"/>
            <a:ext cx="1339127" cy="304102"/>
          </a:xfrm>
        </p:spPr>
        <p:txBody>
          <a:bodyPr rtlCol="0"/>
          <a:lstStyle/>
          <a:p>
            <a:pPr rtl="0"/>
            <a:r>
              <a:rPr lang="es-ES" dirty="0">
                <a:solidFill>
                  <a:schemeClr val="bg2">
                    <a:lumMod val="40000"/>
                    <a:lumOff val="60000"/>
                  </a:schemeClr>
                </a:solidFill>
              </a:rPr>
              <a:t>Depresión </a:t>
            </a:r>
          </a:p>
        </p:txBody>
      </p:sp>
      <p:sp>
        <p:nvSpPr>
          <p:cNvPr id="34" name="Marcador de texto 33">
            <a:extLst>
              <a:ext uri="{FF2B5EF4-FFF2-40B4-BE49-F238E27FC236}">
                <a16:creationId xmlns:a16="http://schemas.microsoft.com/office/drawing/2014/main" id="{23CCB585-5A15-4E7C-96B6-C0057D449F2E}"/>
              </a:ext>
            </a:extLst>
          </p:cNvPr>
          <p:cNvSpPr>
            <a:spLocks noGrp="1"/>
          </p:cNvSpPr>
          <p:nvPr>
            <p:ph type="body" sz="quarter" idx="40"/>
          </p:nvPr>
        </p:nvSpPr>
        <p:spPr/>
        <p:txBody>
          <a:bodyPr rtlCol="0"/>
          <a:lstStyle/>
          <a:p>
            <a:pPr algn="ctr" rtl="0"/>
            <a:r>
              <a:rPr lang="es-ES" dirty="0"/>
              <a:t>Es un trastorno grave del estado de ánimo que puede quitarle la alegría a la vida de una persona.</a:t>
            </a:r>
          </a:p>
        </p:txBody>
      </p:sp>
      <p:pic>
        <p:nvPicPr>
          <p:cNvPr id="149" name="Marcador de posición de imagen 148" descr="Icono de microprocesador">
            <a:extLst>
              <a:ext uri="{FF2B5EF4-FFF2-40B4-BE49-F238E27FC236}">
                <a16:creationId xmlns:a16="http://schemas.microsoft.com/office/drawing/2014/main" id="{E62C5D57-46DB-4FE5-B73D-50B4288EB53D}"/>
              </a:ext>
            </a:extLst>
          </p:cNvPr>
          <p:cNvPicPr>
            <a:picLocks noGrp="1" noChangeAspect="1"/>
          </p:cNvPicPr>
          <p:nvPr>
            <p:ph type="pic" sz="quarter" idx="55"/>
          </p:nvPr>
        </p:nvPicPr>
        <p:blipFill>
          <a:blip r:embed="rId5">
            <a:extLst>
              <a:ext uri="{96DAC541-7B7A-43D3-8B79-37D633B846F1}">
                <asvg:svgBlip xmlns:asvg="http://schemas.microsoft.com/office/drawing/2016/SVG/main" r:embed="rId6"/>
              </a:ext>
            </a:extLst>
          </a:blip>
          <a:srcRect t="180" b="180"/>
          <a:stretch>
            <a:fillRect/>
          </a:stretch>
        </p:blipFill>
        <p:spPr/>
      </p:pic>
      <p:sp>
        <p:nvSpPr>
          <p:cNvPr id="23" name="Marcador de texto 22">
            <a:extLst>
              <a:ext uri="{FF2B5EF4-FFF2-40B4-BE49-F238E27FC236}">
                <a16:creationId xmlns:a16="http://schemas.microsoft.com/office/drawing/2014/main" id="{0CABC91A-531F-4132-B5A2-3E70E3F6985D}"/>
              </a:ext>
            </a:extLst>
          </p:cNvPr>
          <p:cNvSpPr>
            <a:spLocks noGrp="1"/>
          </p:cNvSpPr>
          <p:nvPr>
            <p:ph type="body" sz="quarter" idx="29"/>
          </p:nvPr>
        </p:nvSpPr>
        <p:spPr>
          <a:xfrm>
            <a:off x="5300815" y="1894965"/>
            <a:ext cx="1208788" cy="304102"/>
          </a:xfrm>
        </p:spPr>
        <p:txBody>
          <a:bodyPr rtlCol="0"/>
          <a:lstStyle/>
          <a:p>
            <a:pPr rtl="0"/>
            <a:r>
              <a:rPr lang="es-ES" dirty="0">
                <a:solidFill>
                  <a:schemeClr val="accent5">
                    <a:lumMod val="60000"/>
                    <a:lumOff val="40000"/>
                  </a:schemeClr>
                </a:solidFill>
              </a:rPr>
              <a:t>Varicela </a:t>
            </a:r>
          </a:p>
        </p:txBody>
      </p:sp>
      <p:sp>
        <p:nvSpPr>
          <p:cNvPr id="24" name="Marcador de texto 23">
            <a:extLst>
              <a:ext uri="{FF2B5EF4-FFF2-40B4-BE49-F238E27FC236}">
                <a16:creationId xmlns:a16="http://schemas.microsoft.com/office/drawing/2014/main" id="{15606479-9866-4A9F-8795-33225594A992}"/>
              </a:ext>
            </a:extLst>
          </p:cNvPr>
          <p:cNvSpPr>
            <a:spLocks noGrp="1"/>
          </p:cNvSpPr>
          <p:nvPr>
            <p:ph type="body" sz="quarter" idx="30"/>
          </p:nvPr>
        </p:nvSpPr>
        <p:spPr/>
        <p:txBody>
          <a:bodyPr rtlCol="0"/>
          <a:lstStyle/>
          <a:p>
            <a:pPr algn="ctr" rtl="0"/>
            <a:r>
              <a:rPr lang="es-ES" dirty="0">
                <a:solidFill>
                  <a:schemeClr val="bg2">
                    <a:lumMod val="40000"/>
                    <a:lumOff val="60000"/>
                  </a:schemeClr>
                </a:solidFill>
              </a:rPr>
              <a:t>Es una enfermedad contagiosa causada por un virus que afecta generalmente a los niños, pero también a adolescentes y adultos </a:t>
            </a:r>
          </a:p>
        </p:txBody>
      </p:sp>
      <p:pic>
        <p:nvPicPr>
          <p:cNvPr id="153" name="Marcador de posición de imagen 152" descr="Icono de cubos">
            <a:extLst>
              <a:ext uri="{FF2B5EF4-FFF2-40B4-BE49-F238E27FC236}">
                <a16:creationId xmlns:a16="http://schemas.microsoft.com/office/drawing/2014/main" id="{9A054944-2900-4354-8B3E-B3CE692C35A1}"/>
              </a:ext>
            </a:extLst>
          </p:cNvPr>
          <p:cNvPicPr>
            <a:picLocks noGrp="1" noChangeAspect="1"/>
          </p:cNvPicPr>
          <p:nvPr>
            <p:ph type="pic" sz="quarter" idx="51"/>
          </p:nvPr>
        </p:nvPicPr>
        <p:blipFill>
          <a:blip r:embed="rId7">
            <a:extLst>
              <a:ext uri="{96DAC541-7B7A-43D3-8B79-37D633B846F1}">
                <asvg:svgBlip xmlns:asvg="http://schemas.microsoft.com/office/drawing/2016/SVG/main" r:embed="rId8"/>
              </a:ext>
            </a:extLst>
          </a:blip>
          <a:srcRect t="180" b="180"/>
          <a:stretch>
            <a:fillRect/>
          </a:stretch>
        </p:blipFill>
        <p:spPr/>
      </p:pic>
      <p:sp>
        <p:nvSpPr>
          <p:cNvPr id="35" name="Marcador de texto 34">
            <a:extLst>
              <a:ext uri="{FF2B5EF4-FFF2-40B4-BE49-F238E27FC236}">
                <a16:creationId xmlns:a16="http://schemas.microsoft.com/office/drawing/2014/main" id="{7C731E8C-632F-45FC-92FD-29CD284AB643}"/>
              </a:ext>
            </a:extLst>
          </p:cNvPr>
          <p:cNvSpPr>
            <a:spLocks noGrp="1"/>
          </p:cNvSpPr>
          <p:nvPr>
            <p:ph type="body" sz="quarter" idx="41"/>
          </p:nvPr>
        </p:nvSpPr>
        <p:spPr>
          <a:xfrm>
            <a:off x="292589" y="2627477"/>
            <a:ext cx="1339127" cy="304102"/>
          </a:xfrm>
        </p:spPr>
        <p:txBody>
          <a:bodyPr rtlCol="0"/>
          <a:lstStyle/>
          <a:p>
            <a:pPr rtl="0"/>
            <a:r>
              <a:rPr lang="es-ES" dirty="0">
                <a:solidFill>
                  <a:schemeClr val="accent4">
                    <a:lumMod val="75000"/>
                  </a:schemeClr>
                </a:solidFill>
              </a:rPr>
              <a:t>Influenza</a:t>
            </a:r>
          </a:p>
        </p:txBody>
      </p:sp>
      <p:sp>
        <p:nvSpPr>
          <p:cNvPr id="36" name="Marcador de texto 35">
            <a:extLst>
              <a:ext uri="{FF2B5EF4-FFF2-40B4-BE49-F238E27FC236}">
                <a16:creationId xmlns:a16="http://schemas.microsoft.com/office/drawing/2014/main" id="{77DE7F63-93F9-44B6-8B3C-DE039FD2271C}"/>
              </a:ext>
            </a:extLst>
          </p:cNvPr>
          <p:cNvSpPr>
            <a:spLocks noGrp="1"/>
          </p:cNvSpPr>
          <p:nvPr>
            <p:ph type="body" sz="quarter" idx="42"/>
          </p:nvPr>
        </p:nvSpPr>
        <p:spPr>
          <a:xfrm>
            <a:off x="283934" y="2931588"/>
            <a:ext cx="1407768" cy="727907"/>
          </a:xfrm>
        </p:spPr>
        <p:txBody>
          <a:bodyPr rtlCol="0"/>
          <a:lstStyle/>
          <a:p>
            <a:pPr algn="ctr" rtl="0"/>
            <a:r>
              <a:rPr lang="es-ES" dirty="0">
                <a:solidFill>
                  <a:schemeClr val="accent4">
                    <a:lumMod val="40000"/>
                    <a:lumOff val="60000"/>
                  </a:schemeClr>
                </a:solidFill>
              </a:rPr>
              <a:t>Es una enfermedad respiratoria (afecta nariz, garganta y pulmones) causada por virus. Éstos se clasifican en tipos A, B y C.</a:t>
            </a:r>
          </a:p>
        </p:txBody>
      </p:sp>
      <p:pic>
        <p:nvPicPr>
          <p:cNvPr id="161" name="Marcador de posición de imagen 160" descr="Icono de átomo">
            <a:extLst>
              <a:ext uri="{FF2B5EF4-FFF2-40B4-BE49-F238E27FC236}">
                <a16:creationId xmlns:a16="http://schemas.microsoft.com/office/drawing/2014/main" id="{43E7DEA2-F049-452D-A1DC-EC3566B788D3}"/>
              </a:ext>
            </a:extLst>
          </p:cNvPr>
          <p:cNvPicPr>
            <a:picLocks noGrp="1" noChangeAspect="1"/>
          </p:cNvPicPr>
          <p:nvPr>
            <p:ph type="pic" sz="quarter" idx="56"/>
          </p:nvPr>
        </p:nvPicPr>
        <p:blipFill>
          <a:blip r:embed="rId9">
            <a:extLst>
              <a:ext uri="{96DAC541-7B7A-43D3-8B79-37D633B846F1}">
                <asvg:svgBlip xmlns:asvg="http://schemas.microsoft.com/office/drawing/2016/SVG/main" r:embed="rId10"/>
              </a:ext>
            </a:extLst>
          </a:blip>
          <a:srcRect/>
          <a:stretch>
            <a:fillRect/>
          </a:stretch>
        </p:blipFill>
        <p:spPr/>
      </p:pic>
      <p:sp>
        <p:nvSpPr>
          <p:cNvPr id="25" name="Marcador de texto 24">
            <a:extLst>
              <a:ext uri="{FF2B5EF4-FFF2-40B4-BE49-F238E27FC236}">
                <a16:creationId xmlns:a16="http://schemas.microsoft.com/office/drawing/2014/main" id="{0E5AF557-A75D-4BB5-8354-37F4A2137F01}"/>
              </a:ext>
            </a:extLst>
          </p:cNvPr>
          <p:cNvSpPr>
            <a:spLocks noGrp="1"/>
          </p:cNvSpPr>
          <p:nvPr>
            <p:ph type="body" sz="quarter" idx="31"/>
          </p:nvPr>
        </p:nvSpPr>
        <p:spPr>
          <a:xfrm>
            <a:off x="5067093" y="3352287"/>
            <a:ext cx="1614090" cy="304102"/>
          </a:xfrm>
        </p:spPr>
        <p:txBody>
          <a:bodyPr rtlCol="0"/>
          <a:lstStyle/>
          <a:p>
            <a:pPr algn="ctr" rtl="0"/>
            <a:r>
              <a:rPr lang="es-ES" dirty="0">
                <a:solidFill>
                  <a:schemeClr val="accent4">
                    <a:lumMod val="60000"/>
                    <a:lumOff val="40000"/>
                  </a:schemeClr>
                </a:solidFill>
              </a:rPr>
              <a:t>Dolor de garganta </a:t>
            </a:r>
          </a:p>
        </p:txBody>
      </p:sp>
      <p:sp>
        <p:nvSpPr>
          <p:cNvPr id="26" name="Marcador de texto 25">
            <a:extLst>
              <a:ext uri="{FF2B5EF4-FFF2-40B4-BE49-F238E27FC236}">
                <a16:creationId xmlns:a16="http://schemas.microsoft.com/office/drawing/2014/main" id="{AC8C46E0-0C8A-4D59-B217-A16B7E30F999}"/>
              </a:ext>
            </a:extLst>
          </p:cNvPr>
          <p:cNvSpPr>
            <a:spLocks noGrp="1"/>
          </p:cNvSpPr>
          <p:nvPr>
            <p:ph type="body" sz="quarter" idx="32"/>
          </p:nvPr>
        </p:nvSpPr>
        <p:spPr>
          <a:xfrm>
            <a:off x="5097657" y="3919508"/>
            <a:ext cx="1407768" cy="638087"/>
          </a:xfrm>
        </p:spPr>
        <p:txBody>
          <a:bodyPr rtlCol="0"/>
          <a:lstStyle/>
          <a:p>
            <a:pPr algn="ctr" rtl="0"/>
            <a:r>
              <a:rPr lang="es-ES" dirty="0"/>
              <a:t>Una infección bacterial que puede provocar angina o irritación de la garganta. </a:t>
            </a:r>
          </a:p>
        </p:txBody>
      </p:sp>
      <p:pic>
        <p:nvPicPr>
          <p:cNvPr id="175" name="Marcador de posición de imagen 174" descr="Icono de candado">
            <a:extLst>
              <a:ext uri="{FF2B5EF4-FFF2-40B4-BE49-F238E27FC236}">
                <a16:creationId xmlns:a16="http://schemas.microsoft.com/office/drawing/2014/main" id="{E6F999B9-904A-41D4-9CC7-1C96BF142DD9}"/>
              </a:ext>
            </a:extLst>
          </p:cNvPr>
          <p:cNvPicPr>
            <a:picLocks noGrp="1" noChangeAspect="1"/>
          </p:cNvPicPr>
          <p:nvPr>
            <p:ph type="pic" sz="quarter" idx="52"/>
          </p:nvPr>
        </p:nvPicPr>
        <p:blipFill>
          <a:blip r:embed="rId11">
            <a:extLst>
              <a:ext uri="{96DAC541-7B7A-43D3-8B79-37D633B846F1}">
                <asvg:svgBlip xmlns:asvg="http://schemas.microsoft.com/office/drawing/2016/SVG/main" r:embed="rId12"/>
              </a:ext>
            </a:extLst>
          </a:blip>
          <a:srcRect/>
          <a:stretch>
            <a:fillRect/>
          </a:stretch>
        </p:blipFill>
        <p:spPr/>
      </p:pic>
      <p:sp>
        <p:nvSpPr>
          <p:cNvPr id="37" name="Marcador de texto 36">
            <a:extLst>
              <a:ext uri="{FF2B5EF4-FFF2-40B4-BE49-F238E27FC236}">
                <a16:creationId xmlns:a16="http://schemas.microsoft.com/office/drawing/2014/main" id="{8E898CFA-1688-4C14-BC59-751C9B4D2BF2}"/>
              </a:ext>
            </a:extLst>
          </p:cNvPr>
          <p:cNvSpPr>
            <a:spLocks noGrp="1"/>
          </p:cNvSpPr>
          <p:nvPr>
            <p:ph type="body" sz="quarter" idx="43"/>
          </p:nvPr>
        </p:nvSpPr>
        <p:spPr>
          <a:xfrm>
            <a:off x="209550" y="4079872"/>
            <a:ext cx="1482152" cy="304102"/>
          </a:xfrm>
        </p:spPr>
        <p:txBody>
          <a:bodyPr rtlCol="0"/>
          <a:lstStyle/>
          <a:p>
            <a:pPr algn="ctr" rtl="0"/>
            <a:r>
              <a:rPr lang="es-ES" dirty="0">
                <a:solidFill>
                  <a:schemeClr val="accent3">
                    <a:lumMod val="60000"/>
                    <a:lumOff val="40000"/>
                  </a:schemeClr>
                </a:solidFill>
              </a:rPr>
              <a:t>Dolor de oído </a:t>
            </a:r>
          </a:p>
        </p:txBody>
      </p:sp>
      <p:sp>
        <p:nvSpPr>
          <p:cNvPr id="38" name="Marcador de texto 37">
            <a:extLst>
              <a:ext uri="{FF2B5EF4-FFF2-40B4-BE49-F238E27FC236}">
                <a16:creationId xmlns:a16="http://schemas.microsoft.com/office/drawing/2014/main" id="{7680C2A3-C4E3-40E7-9961-5A026F441EFA}"/>
              </a:ext>
            </a:extLst>
          </p:cNvPr>
          <p:cNvSpPr>
            <a:spLocks noGrp="1"/>
          </p:cNvSpPr>
          <p:nvPr>
            <p:ph type="body" sz="quarter" idx="44"/>
          </p:nvPr>
        </p:nvSpPr>
        <p:spPr>
          <a:xfrm>
            <a:off x="283934" y="4601906"/>
            <a:ext cx="1407768" cy="638087"/>
          </a:xfrm>
        </p:spPr>
        <p:txBody>
          <a:bodyPr rtlCol="0"/>
          <a:lstStyle/>
          <a:p>
            <a:pPr algn="ctr" rtl="0"/>
            <a:r>
              <a:rPr lang="es-ES" dirty="0"/>
              <a:t>Este dolor puede inferir en la habilidad para escuchar. Generalmente, lo ocasiona un exceso de fluidos e infección. </a:t>
            </a:r>
          </a:p>
        </p:txBody>
      </p:sp>
      <p:pic>
        <p:nvPicPr>
          <p:cNvPr id="179" name="Marcador de posición de imagen 178" descr="Icono de búsqueda">
            <a:extLst>
              <a:ext uri="{FF2B5EF4-FFF2-40B4-BE49-F238E27FC236}">
                <a16:creationId xmlns:a16="http://schemas.microsoft.com/office/drawing/2014/main" id="{1DDA7E32-6ED9-4B33-B32F-8ED11400FB96}"/>
              </a:ext>
            </a:extLst>
          </p:cNvPr>
          <p:cNvPicPr>
            <a:picLocks noGrp="1" noChangeAspect="1"/>
          </p:cNvPicPr>
          <p:nvPr>
            <p:ph type="pic" sz="quarter" idx="57"/>
          </p:nvPr>
        </p:nvPicPr>
        <p:blipFill>
          <a:blip r:embed="rId13">
            <a:extLst>
              <a:ext uri="{96DAC541-7B7A-43D3-8B79-37D633B846F1}">
                <asvg:svgBlip xmlns:asvg="http://schemas.microsoft.com/office/drawing/2016/SVG/main" r:embed="rId14"/>
              </a:ext>
            </a:extLst>
          </a:blip>
          <a:srcRect t="180" b="180"/>
          <a:stretch>
            <a:fillRect/>
          </a:stretch>
        </p:blipFill>
        <p:spPr/>
      </p:pic>
      <p:sp>
        <p:nvSpPr>
          <p:cNvPr id="27" name="Marcador de texto 26">
            <a:extLst>
              <a:ext uri="{FF2B5EF4-FFF2-40B4-BE49-F238E27FC236}">
                <a16:creationId xmlns:a16="http://schemas.microsoft.com/office/drawing/2014/main" id="{A9886B47-EB19-4F7C-B11C-AC77F7E0CB21}"/>
              </a:ext>
            </a:extLst>
          </p:cNvPr>
          <p:cNvSpPr>
            <a:spLocks noGrp="1"/>
          </p:cNvSpPr>
          <p:nvPr>
            <p:ph type="body" sz="quarter" idx="33"/>
          </p:nvPr>
        </p:nvSpPr>
        <p:spPr>
          <a:xfrm>
            <a:off x="5236352" y="4790193"/>
            <a:ext cx="1337714" cy="304102"/>
          </a:xfrm>
        </p:spPr>
        <p:txBody>
          <a:bodyPr rtlCol="0"/>
          <a:lstStyle/>
          <a:p>
            <a:pPr rtl="0"/>
            <a:r>
              <a:rPr lang="es-ES" dirty="0">
                <a:solidFill>
                  <a:schemeClr val="accent3">
                    <a:lumMod val="75000"/>
                  </a:schemeClr>
                </a:solidFill>
              </a:rPr>
              <a:t>Bronquitis </a:t>
            </a:r>
          </a:p>
        </p:txBody>
      </p:sp>
      <p:sp>
        <p:nvSpPr>
          <p:cNvPr id="28" name="Marcador de texto 27">
            <a:extLst>
              <a:ext uri="{FF2B5EF4-FFF2-40B4-BE49-F238E27FC236}">
                <a16:creationId xmlns:a16="http://schemas.microsoft.com/office/drawing/2014/main" id="{6386FE1D-5753-4826-9BC9-B63ACE83BD68}"/>
              </a:ext>
            </a:extLst>
          </p:cNvPr>
          <p:cNvSpPr>
            <a:spLocks noGrp="1"/>
          </p:cNvSpPr>
          <p:nvPr>
            <p:ph type="body" sz="quarter" idx="34"/>
          </p:nvPr>
        </p:nvSpPr>
        <p:spPr/>
        <p:txBody>
          <a:bodyPr rtlCol="0"/>
          <a:lstStyle/>
          <a:p>
            <a:pPr algn="ctr" rtl="0"/>
            <a:r>
              <a:rPr lang="es-ES" dirty="0">
                <a:solidFill>
                  <a:schemeClr val="accent2">
                    <a:lumMod val="60000"/>
                    <a:lumOff val="40000"/>
                  </a:schemeClr>
                </a:solidFill>
              </a:rPr>
              <a:t>Es una infección en las vías respiratorias centrales más grandes en los pulmones.</a:t>
            </a:r>
          </a:p>
        </p:txBody>
      </p:sp>
      <p:sp>
        <p:nvSpPr>
          <p:cNvPr id="39" name="Marcador de texto 38">
            <a:extLst>
              <a:ext uri="{FF2B5EF4-FFF2-40B4-BE49-F238E27FC236}">
                <a16:creationId xmlns:a16="http://schemas.microsoft.com/office/drawing/2014/main" id="{594741B7-D929-4272-B25B-81E711AF29AA}"/>
              </a:ext>
            </a:extLst>
          </p:cNvPr>
          <p:cNvSpPr>
            <a:spLocks noGrp="1"/>
          </p:cNvSpPr>
          <p:nvPr>
            <p:ph type="body" sz="quarter" idx="45"/>
          </p:nvPr>
        </p:nvSpPr>
        <p:spPr>
          <a:xfrm>
            <a:off x="564938" y="5532268"/>
            <a:ext cx="914400" cy="304102"/>
          </a:xfrm>
        </p:spPr>
        <p:txBody>
          <a:bodyPr rtlCol="0"/>
          <a:lstStyle/>
          <a:p>
            <a:pPr algn="ctr" rtl="0"/>
            <a:r>
              <a:rPr lang="es-ES" dirty="0">
                <a:solidFill>
                  <a:schemeClr val="accent2">
                    <a:lumMod val="75000"/>
                  </a:schemeClr>
                </a:solidFill>
              </a:rPr>
              <a:t>Tos</a:t>
            </a:r>
          </a:p>
        </p:txBody>
      </p:sp>
      <p:sp>
        <p:nvSpPr>
          <p:cNvPr id="40" name="Marcador de texto 39">
            <a:extLst>
              <a:ext uri="{FF2B5EF4-FFF2-40B4-BE49-F238E27FC236}">
                <a16:creationId xmlns:a16="http://schemas.microsoft.com/office/drawing/2014/main" id="{BD0AFB30-1FB2-418E-B2D2-297AA3CD453D}"/>
              </a:ext>
            </a:extLst>
          </p:cNvPr>
          <p:cNvSpPr>
            <a:spLocks noGrp="1"/>
          </p:cNvSpPr>
          <p:nvPr>
            <p:ph type="body" sz="quarter" idx="46"/>
          </p:nvPr>
        </p:nvSpPr>
        <p:spPr/>
        <p:txBody>
          <a:bodyPr rtlCol="0"/>
          <a:lstStyle/>
          <a:p>
            <a:pPr algn="ctr" rtl="0"/>
            <a:r>
              <a:rPr lang="es-ES" dirty="0">
                <a:solidFill>
                  <a:schemeClr val="accent3">
                    <a:lumMod val="60000"/>
                    <a:lumOff val="40000"/>
                  </a:schemeClr>
                </a:solidFill>
              </a:rPr>
              <a:t>Es un sonido forzado y seco para liberar aire y despejar irritación en la garganta o las vías respiratorias. </a:t>
            </a:r>
          </a:p>
        </p:txBody>
      </p:sp>
      <p:pic>
        <p:nvPicPr>
          <p:cNvPr id="5" name="Marcador de posición de imagen 4" descr="Interfaz de usuario gráfica&#10;&#10;Descripción generada automáticamente con confianza media">
            <a:extLst>
              <a:ext uri="{FF2B5EF4-FFF2-40B4-BE49-F238E27FC236}">
                <a16:creationId xmlns:a16="http://schemas.microsoft.com/office/drawing/2014/main" id="{5838A388-22E4-47DB-8C57-5D258660C950}"/>
              </a:ext>
            </a:extLst>
          </p:cNvPr>
          <p:cNvPicPr>
            <a:picLocks noGrp="1" noChangeAspect="1"/>
          </p:cNvPicPr>
          <p:nvPr>
            <p:ph type="pic" sz="quarter" idx="20"/>
          </p:nvPr>
        </p:nvPicPr>
        <p:blipFill>
          <a:blip r:embed="rId15"/>
          <a:srcRect t="7833" b="7833"/>
          <a:stretch>
            <a:fillRect/>
          </a:stretch>
        </p:blipFill>
        <p:spPr/>
      </p:pic>
      <p:pic>
        <p:nvPicPr>
          <p:cNvPr id="9" name="Marcador de posición de imagen 8" descr="Un dibujo de un personaje animado&#10;&#10;Descripción generada automáticamente con confianza media">
            <a:extLst>
              <a:ext uri="{FF2B5EF4-FFF2-40B4-BE49-F238E27FC236}">
                <a16:creationId xmlns:a16="http://schemas.microsoft.com/office/drawing/2014/main" id="{A2168057-E7C3-4BAD-8C50-B473A8921764}"/>
              </a:ext>
            </a:extLst>
          </p:cNvPr>
          <p:cNvPicPr>
            <a:picLocks noGrp="1" noChangeAspect="1"/>
          </p:cNvPicPr>
          <p:nvPr>
            <p:ph type="pic" sz="quarter" idx="11"/>
          </p:nvPr>
        </p:nvPicPr>
        <p:blipFill>
          <a:blip r:embed="rId16"/>
          <a:srcRect l="97" r="97"/>
          <a:stretch>
            <a:fillRect/>
          </a:stretch>
        </p:blipFill>
        <p:spPr/>
      </p:pic>
      <p:pic>
        <p:nvPicPr>
          <p:cNvPr id="14" name="Marcador de posición de imagen 13" descr="Una caricatura de una persona&#10;&#10;Descripción generada automáticamente con confianza media">
            <a:extLst>
              <a:ext uri="{FF2B5EF4-FFF2-40B4-BE49-F238E27FC236}">
                <a16:creationId xmlns:a16="http://schemas.microsoft.com/office/drawing/2014/main" id="{C619509A-202B-4826-B77C-C3FEF94E4C4B}"/>
              </a:ext>
            </a:extLst>
          </p:cNvPr>
          <p:cNvPicPr>
            <a:picLocks noGrp="1" noChangeAspect="1"/>
          </p:cNvPicPr>
          <p:nvPr>
            <p:ph type="pic" sz="quarter" idx="21"/>
          </p:nvPr>
        </p:nvPicPr>
        <p:blipFill>
          <a:blip r:embed="rId17"/>
          <a:srcRect l="97" r="97"/>
          <a:stretch>
            <a:fillRect/>
          </a:stretch>
        </p:blipFill>
        <p:spPr/>
      </p:pic>
      <p:pic>
        <p:nvPicPr>
          <p:cNvPr id="20" name="Marcador de posición de imagen 19" descr="Dibujo animado de un personaje animado&#10;&#10;Descripción generada automáticamente con confianza baja">
            <a:extLst>
              <a:ext uri="{FF2B5EF4-FFF2-40B4-BE49-F238E27FC236}">
                <a16:creationId xmlns:a16="http://schemas.microsoft.com/office/drawing/2014/main" id="{23807B5F-2D3D-4416-A2FE-F0575D75CA3E}"/>
              </a:ext>
            </a:extLst>
          </p:cNvPr>
          <p:cNvPicPr>
            <a:picLocks noGrp="1" noChangeAspect="1"/>
          </p:cNvPicPr>
          <p:nvPr>
            <p:ph type="pic" sz="quarter" idx="25"/>
          </p:nvPr>
        </p:nvPicPr>
        <p:blipFill>
          <a:blip r:embed="rId18"/>
          <a:srcRect/>
          <a:stretch>
            <a:fillRect/>
          </a:stretch>
        </p:blipFill>
        <p:spPr/>
      </p:pic>
      <p:pic>
        <p:nvPicPr>
          <p:cNvPr id="45" name="Marcador de posición de imagen 44" descr="Imagen que contiene Sitio web&#10;&#10;Descripción generada automáticamente">
            <a:extLst>
              <a:ext uri="{FF2B5EF4-FFF2-40B4-BE49-F238E27FC236}">
                <a16:creationId xmlns:a16="http://schemas.microsoft.com/office/drawing/2014/main" id="{EC9B742F-F411-4307-8314-3DD1ABF0ECDD}"/>
              </a:ext>
            </a:extLst>
          </p:cNvPr>
          <p:cNvPicPr>
            <a:picLocks noGrp="1" noChangeAspect="1"/>
          </p:cNvPicPr>
          <p:nvPr>
            <p:ph type="pic" sz="quarter" idx="24"/>
          </p:nvPr>
        </p:nvPicPr>
        <p:blipFill>
          <a:blip r:embed="rId19"/>
          <a:srcRect l="5769" r="5769"/>
          <a:stretch>
            <a:fillRect/>
          </a:stretch>
        </p:blipFill>
        <p:spPr/>
      </p:pic>
      <p:pic>
        <p:nvPicPr>
          <p:cNvPr id="49" name="Marcador de posición de imagen 48" descr="Dibujo animado de un personaje animado&#10;&#10;Descripción generada automáticamente con confianza baja">
            <a:extLst>
              <a:ext uri="{FF2B5EF4-FFF2-40B4-BE49-F238E27FC236}">
                <a16:creationId xmlns:a16="http://schemas.microsoft.com/office/drawing/2014/main" id="{4988A0D9-17A4-4A12-9563-FF59ACAD9D8C}"/>
              </a:ext>
            </a:extLst>
          </p:cNvPr>
          <p:cNvPicPr>
            <a:picLocks noGrp="1" noChangeAspect="1"/>
          </p:cNvPicPr>
          <p:nvPr>
            <p:ph type="pic" sz="quarter" idx="23"/>
          </p:nvPr>
        </p:nvPicPr>
        <p:blipFill>
          <a:blip r:embed="rId20"/>
          <a:srcRect t="556" b="556"/>
          <a:stretch>
            <a:fillRect/>
          </a:stretch>
        </p:blipFill>
        <p:spPr/>
      </p:pic>
      <p:pic>
        <p:nvPicPr>
          <p:cNvPr id="53" name="Marcador de posición de imagen 52" descr="Forma, Círculo&#10;&#10;Descripción generada automáticamente">
            <a:extLst>
              <a:ext uri="{FF2B5EF4-FFF2-40B4-BE49-F238E27FC236}">
                <a16:creationId xmlns:a16="http://schemas.microsoft.com/office/drawing/2014/main" id="{E3F496FC-2058-4FD2-AFD1-2EFE72AEF17F}"/>
              </a:ext>
            </a:extLst>
          </p:cNvPr>
          <p:cNvPicPr>
            <a:picLocks noGrp="1" noChangeAspect="1"/>
          </p:cNvPicPr>
          <p:nvPr>
            <p:ph type="pic" sz="quarter" idx="22"/>
          </p:nvPr>
        </p:nvPicPr>
        <p:blipFill>
          <a:blip r:embed="rId21"/>
          <a:srcRect/>
          <a:stretch>
            <a:fillRect/>
          </a:stretch>
        </p:blipFill>
        <p:spPr/>
      </p:pic>
      <p:sp>
        <p:nvSpPr>
          <p:cNvPr id="54" name="Rectángulo 53">
            <a:extLst>
              <a:ext uri="{FF2B5EF4-FFF2-40B4-BE49-F238E27FC236}">
                <a16:creationId xmlns:a16="http://schemas.microsoft.com/office/drawing/2014/main" id="{F1A9B219-8650-4B93-BCE4-A2870E6416CB}"/>
              </a:ext>
            </a:extLst>
          </p:cNvPr>
          <p:cNvSpPr/>
          <p:nvPr/>
        </p:nvSpPr>
        <p:spPr>
          <a:xfrm>
            <a:off x="0" y="6432756"/>
            <a:ext cx="6858000" cy="271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Rectángulo 81">
            <a:extLst>
              <a:ext uri="{FF2B5EF4-FFF2-40B4-BE49-F238E27FC236}">
                <a16:creationId xmlns:a16="http://schemas.microsoft.com/office/drawing/2014/main" id="{70AC58EE-65CC-4960-8242-626AFB079AD5}"/>
              </a:ext>
            </a:extLst>
          </p:cNvPr>
          <p:cNvSpPr/>
          <p:nvPr/>
        </p:nvSpPr>
        <p:spPr>
          <a:xfrm>
            <a:off x="1163978" y="7288775"/>
            <a:ext cx="4445476" cy="1765041"/>
          </a:xfrm>
          <a:prstGeom prst="rect">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s-MX" sz="1600" b="1" dirty="0">
                <a:solidFill>
                  <a:schemeClr val="accent6">
                    <a:lumMod val="20000"/>
                    <a:lumOff val="80000"/>
                  </a:schemeClr>
                </a:solidFill>
                <a:latin typeface="+mj-lt"/>
              </a:rPr>
              <a:t>L</a:t>
            </a:r>
            <a:r>
              <a:rPr lang="es-MX" sz="1600" b="1" i="0" dirty="0">
                <a:solidFill>
                  <a:schemeClr val="accent6">
                    <a:lumMod val="20000"/>
                    <a:lumOff val="80000"/>
                  </a:schemeClr>
                </a:solidFill>
                <a:effectLst/>
                <a:latin typeface="+mj-lt"/>
              </a:rPr>
              <a:t>avarse las mano.</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C</a:t>
            </a:r>
            <a:r>
              <a:rPr lang="es-ES" sz="1600" b="1" i="0" dirty="0">
                <a:solidFill>
                  <a:schemeClr val="accent6">
                    <a:lumMod val="20000"/>
                    <a:lumOff val="80000"/>
                  </a:schemeClr>
                </a:solidFill>
                <a:effectLst/>
                <a:latin typeface="+mj-lt"/>
              </a:rPr>
              <a:t>ubrir su boca y nariz al estornudar o toser.</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I</a:t>
            </a:r>
            <a:r>
              <a:rPr lang="es-ES" sz="1600" b="1" i="0" dirty="0">
                <a:solidFill>
                  <a:schemeClr val="accent6">
                    <a:lumMod val="20000"/>
                    <a:lumOff val="80000"/>
                  </a:schemeClr>
                </a:solidFill>
                <a:effectLst/>
                <a:latin typeface="+mj-lt"/>
              </a:rPr>
              <a:t>ngerir diariamente entre 4 y 5 porciones de verduras y frutas.</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R</a:t>
            </a:r>
            <a:r>
              <a:rPr lang="es-ES" sz="1600" b="1" i="0" dirty="0">
                <a:solidFill>
                  <a:schemeClr val="accent6">
                    <a:lumMod val="20000"/>
                    <a:lumOff val="80000"/>
                  </a:schemeClr>
                </a:solidFill>
                <a:effectLst/>
                <a:latin typeface="+mj-lt"/>
              </a:rPr>
              <a:t>ealizar</a:t>
            </a:r>
            <a:r>
              <a:rPr lang="es-ES" sz="1600" b="0" i="0" dirty="0">
                <a:solidFill>
                  <a:schemeClr val="accent6">
                    <a:lumMod val="20000"/>
                    <a:lumOff val="80000"/>
                  </a:schemeClr>
                </a:solidFill>
                <a:effectLst/>
                <a:latin typeface="+mj-lt"/>
              </a:rPr>
              <a:t> </a:t>
            </a:r>
            <a:r>
              <a:rPr lang="es-ES" sz="1600" b="1" i="0" dirty="0">
                <a:solidFill>
                  <a:schemeClr val="accent6">
                    <a:lumMod val="20000"/>
                    <a:lumOff val="80000"/>
                  </a:schemeClr>
                </a:solidFill>
                <a:effectLst/>
                <a:latin typeface="+mj-lt"/>
              </a:rPr>
              <a:t>ejercicio de manera habitual.</a:t>
            </a:r>
            <a:endParaRPr lang="es-MX" sz="1600" b="1" i="0" dirty="0">
              <a:solidFill>
                <a:schemeClr val="accent6">
                  <a:lumMod val="20000"/>
                  <a:lumOff val="80000"/>
                </a:schemeClr>
              </a:solidFill>
              <a:effectLst/>
              <a:latin typeface="+mj-lt"/>
            </a:endParaRPr>
          </a:p>
          <a:p>
            <a:pPr marL="285750" indent="-285750" algn="ctr">
              <a:buFont typeface="Wingdings" panose="05000000000000000000" pitchFamily="2" charset="2"/>
              <a:buChar char="ü"/>
            </a:pPr>
            <a:endParaRPr lang="es-MX" dirty="0"/>
          </a:p>
        </p:txBody>
      </p:sp>
      <p:sp>
        <p:nvSpPr>
          <p:cNvPr id="84" name="Rectángulo 83">
            <a:extLst>
              <a:ext uri="{FF2B5EF4-FFF2-40B4-BE49-F238E27FC236}">
                <a16:creationId xmlns:a16="http://schemas.microsoft.com/office/drawing/2014/main" id="{77289A5F-D23B-4714-A254-7C1A17C6D5C6}"/>
              </a:ext>
            </a:extLst>
          </p:cNvPr>
          <p:cNvSpPr/>
          <p:nvPr/>
        </p:nvSpPr>
        <p:spPr>
          <a:xfrm>
            <a:off x="1163977" y="6738725"/>
            <a:ext cx="4445477" cy="550050"/>
          </a:xfrm>
          <a:prstGeom prst="rect">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75000"/>
                  </a:schemeClr>
                </a:solidFill>
                <a:latin typeface="+mj-lt"/>
              </a:rPr>
              <a:t>Cómo protegerte de las enfermedades </a:t>
            </a:r>
          </a:p>
        </p:txBody>
      </p:sp>
    </p:spTree>
    <p:extLst>
      <p:ext uri="{BB962C8B-B14F-4D97-AF65-F5344CB8AC3E}">
        <p14:creationId xmlns:p14="http://schemas.microsoft.com/office/powerpoint/2010/main" val="16024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BE1AFF4B-A55C-4FD2-B6C0-DEF853548DFD}"/>
              </a:ext>
            </a:extLst>
          </p:cNvPr>
          <p:cNvSpPr/>
          <p:nvPr/>
        </p:nvSpPr>
        <p:spPr>
          <a:xfrm>
            <a:off x="0" y="0"/>
            <a:ext cx="6858000" cy="914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6" name="Imagen 45" descr="Tabla&#10;&#10;Descripción generada automáticamente">
            <a:extLst>
              <a:ext uri="{FF2B5EF4-FFF2-40B4-BE49-F238E27FC236}">
                <a16:creationId xmlns:a16="http://schemas.microsoft.com/office/drawing/2014/main" id="{266E4B3A-22EE-4863-99D0-985D9ED3E13E}"/>
              </a:ext>
            </a:extLst>
          </p:cNvPr>
          <p:cNvPicPr>
            <a:picLocks noChangeAspect="1"/>
          </p:cNvPicPr>
          <p:nvPr/>
        </p:nvPicPr>
        <p:blipFill>
          <a:blip r:embed="rId2"/>
          <a:stretch>
            <a:fillRect/>
          </a:stretch>
        </p:blipFill>
        <p:spPr>
          <a:xfrm>
            <a:off x="0" y="582132"/>
            <a:ext cx="6858000" cy="5930088"/>
          </a:xfrm>
          <a:prstGeom prst="rect">
            <a:avLst/>
          </a:prstGeom>
        </p:spPr>
      </p:pic>
      <p:sp>
        <p:nvSpPr>
          <p:cNvPr id="47" name="Google Shape;1310;p41">
            <a:extLst>
              <a:ext uri="{FF2B5EF4-FFF2-40B4-BE49-F238E27FC236}">
                <a16:creationId xmlns:a16="http://schemas.microsoft.com/office/drawing/2014/main" id="{2D2E8C55-3FA7-44B2-9AC8-BF2690F2C147}"/>
              </a:ext>
            </a:extLst>
          </p:cNvPr>
          <p:cNvSpPr txBox="1"/>
          <p:nvPr/>
        </p:nvSpPr>
        <p:spPr>
          <a:xfrm>
            <a:off x="274078" y="8017316"/>
            <a:ext cx="6517247" cy="22533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1000" dirty="0">
                <a:solidFill>
                  <a:schemeClr val="tx2"/>
                </a:solidFill>
                <a:ea typeface="Catamaran"/>
                <a:cs typeface="Catamaran"/>
                <a:sym typeface="Catamaran"/>
                <a:hlinkClick r:id="rId3">
                  <a:extLst>
                    <a:ext uri="{A12FA001-AC4F-418D-AE19-62706E023703}">
                      <ahyp:hlinkClr xmlns:ahyp="http://schemas.microsoft.com/office/drawing/2018/hyperlinkcolor" val="tx"/>
                    </a:ext>
                  </a:extLst>
                </a:hlinkClick>
              </a:rPr>
              <a:t>https://www.healthychildren.org/Spanish/ages-stages/gradeschool/school/Paginas/Teaching-Health-Education-in-School.aspx</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dirty="0">
                <a:solidFill>
                  <a:schemeClr val="tx2"/>
                </a:solidFill>
                <a:ea typeface="Catamaran"/>
                <a:cs typeface="Catamaran"/>
                <a:sym typeface="Catamaran"/>
                <a:hlinkClick r:id="rId4">
                  <a:extLst>
                    <a:ext uri="{A12FA001-AC4F-418D-AE19-62706E023703}">
                      <ahyp:hlinkClr xmlns:ahyp="http://schemas.microsoft.com/office/drawing/2018/hyperlinkcolor" val="tx"/>
                    </a:ext>
                  </a:extLst>
                </a:hlinkClick>
              </a:rPr>
              <a:t>https://www.fesemi.org/informacion-pacientes/hemeroteca-salud/enfermedades/salud-y-enfermedad-que-son</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u="sng" dirty="0">
                <a:solidFill>
                  <a:schemeClr val="tx2"/>
                </a:solidFill>
                <a:ea typeface="Catamaran"/>
                <a:cs typeface="Catamaran"/>
                <a:sym typeface="Catamaran"/>
                <a:hlinkClick r:id="rId5">
                  <a:extLst>
                    <a:ext uri="{A12FA001-AC4F-418D-AE19-62706E023703}">
                      <ahyp:hlinkClr xmlns:ahyp="http://schemas.microsoft.com/office/drawing/2018/hyperlinkcolor" val="tx"/>
                    </a:ext>
                  </a:extLst>
                </a:hlinkClick>
              </a:rPr>
              <a:t>https://www.easp.es/web/blogps/2017/12/09/promocion-de-la-salud-en-ninosas-preescolares/</a:t>
            </a:r>
            <a:endParaRPr lang="es-MX" sz="1000" u="sng" dirty="0">
              <a:solidFill>
                <a:schemeClr val="tx2"/>
              </a:solidFill>
              <a:ea typeface="Catamaran"/>
              <a:cs typeface="Catamaran"/>
              <a:sym typeface="Catamaran"/>
            </a:endParaRPr>
          </a:p>
          <a:p>
            <a:pPr lvl="0" algn="ctr"/>
            <a:r>
              <a:rPr lang="es-MX" sz="1000" u="sng" dirty="0">
                <a:solidFill>
                  <a:schemeClr val="tx2"/>
                </a:solidFill>
                <a:ea typeface="Catamaran"/>
                <a:cs typeface="Catamaran"/>
                <a:sym typeface="Catamaran"/>
              </a:rPr>
              <a:t>https://es.unesco.org/themes/educacion-salud-y-bienestar</a:t>
            </a: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sz="1000" dirty="0">
              <a:solidFill>
                <a:schemeClr val="tx2"/>
              </a:solidFill>
              <a:ea typeface="Catamaran"/>
              <a:cs typeface="Catamaran"/>
              <a:sym typeface="Catamaran"/>
            </a:endParaRPr>
          </a:p>
        </p:txBody>
      </p:sp>
    </p:spTree>
    <p:extLst>
      <p:ext uri="{BB962C8B-B14F-4D97-AF65-F5344CB8AC3E}">
        <p14:creationId xmlns:p14="http://schemas.microsoft.com/office/powerpoint/2010/main" val="179759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167041B6-38B8-458F-B7AF-7FF7CEB4A018}"/>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Rectángulo 44">
            <a:extLst>
              <a:ext uri="{FF2B5EF4-FFF2-40B4-BE49-F238E27FC236}">
                <a16:creationId xmlns:a16="http://schemas.microsoft.com/office/drawing/2014/main" id="{4074EF88-E4AA-4C98-B1CD-62C07BB6BD16}"/>
              </a:ext>
            </a:extLst>
          </p:cNvPr>
          <p:cNvSpPr/>
          <p:nvPr/>
        </p:nvSpPr>
        <p:spPr>
          <a:xfrm>
            <a:off x="510363" y="340242"/>
            <a:ext cx="5954232" cy="542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Marcador de texto 32">
            <a:extLst>
              <a:ext uri="{FF2B5EF4-FFF2-40B4-BE49-F238E27FC236}">
                <a16:creationId xmlns:a16="http://schemas.microsoft.com/office/drawing/2014/main" id="{45647202-A61B-447C-BDC5-E905A63EC24E}"/>
              </a:ext>
            </a:extLst>
          </p:cNvPr>
          <p:cNvSpPr txBox="1">
            <a:spLocks/>
          </p:cNvSpPr>
          <p:nvPr/>
        </p:nvSpPr>
        <p:spPr>
          <a:xfrm>
            <a:off x="1989563" y="459321"/>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personal   </a:t>
            </a:r>
          </a:p>
        </p:txBody>
      </p:sp>
      <p:sp>
        <p:nvSpPr>
          <p:cNvPr id="47" name="Rectángulo 46">
            <a:extLst>
              <a:ext uri="{FF2B5EF4-FFF2-40B4-BE49-F238E27FC236}">
                <a16:creationId xmlns:a16="http://schemas.microsoft.com/office/drawing/2014/main" id="{FC9C8F8A-485B-4AFF-802C-E47D21F8FDA3}"/>
              </a:ext>
            </a:extLst>
          </p:cNvPr>
          <p:cNvSpPr/>
          <p:nvPr/>
        </p:nvSpPr>
        <p:spPr>
          <a:xfrm flipV="1">
            <a:off x="510363" y="4761170"/>
            <a:ext cx="5954232" cy="542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Marcador de texto 32">
            <a:extLst>
              <a:ext uri="{FF2B5EF4-FFF2-40B4-BE49-F238E27FC236}">
                <a16:creationId xmlns:a16="http://schemas.microsoft.com/office/drawing/2014/main" id="{EAA53EA1-C843-47B9-8D31-1D05390A997C}"/>
              </a:ext>
            </a:extLst>
          </p:cNvPr>
          <p:cNvSpPr txBox="1">
            <a:spLocks/>
          </p:cNvSpPr>
          <p:nvPr/>
        </p:nvSpPr>
        <p:spPr>
          <a:xfrm>
            <a:off x="1871755" y="2954782"/>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49" name="Marcador de texto 32">
            <a:extLst>
              <a:ext uri="{FF2B5EF4-FFF2-40B4-BE49-F238E27FC236}">
                <a16:creationId xmlns:a16="http://schemas.microsoft.com/office/drawing/2014/main" id="{2059895E-D2A5-4D20-AA23-AF307D28090F}"/>
              </a:ext>
            </a:extLst>
          </p:cNvPr>
          <p:cNvSpPr txBox="1">
            <a:spLocks/>
          </p:cNvSpPr>
          <p:nvPr/>
        </p:nvSpPr>
        <p:spPr>
          <a:xfrm>
            <a:off x="1871755" y="4875066"/>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51" name="Google Shape;1291;p40">
            <a:extLst>
              <a:ext uri="{FF2B5EF4-FFF2-40B4-BE49-F238E27FC236}">
                <a16:creationId xmlns:a16="http://schemas.microsoft.com/office/drawing/2014/main" id="{575A73B5-8C12-4305-9C2C-C40AB62567B2}"/>
              </a:ext>
            </a:extLst>
          </p:cNvPr>
          <p:cNvSpPr txBox="1"/>
          <p:nvPr/>
        </p:nvSpPr>
        <p:spPr>
          <a:xfrm>
            <a:off x="372010" y="5473913"/>
            <a:ext cx="6230937" cy="2486418"/>
          </a:xfrm>
          <a:prstGeom prst="rect">
            <a:avLst/>
          </a:prstGeom>
          <a:noFill/>
          <a:ln>
            <a:noFill/>
          </a:ln>
        </p:spPr>
        <p:txBody>
          <a:bodyPr spcFirstLastPara="1" wrap="square" lIns="91425" tIns="91425" rIns="91425" bIns="91425" anchor="ctr" anchorCtr="0">
            <a:noAutofit/>
          </a:bodyPr>
          <a:lstStyle/>
          <a:p>
            <a:pPr algn="just"/>
            <a:r>
              <a:rPr lang="es-MX" sz="1000" dirty="0">
                <a:solidFill>
                  <a:schemeClr val="tx2"/>
                </a:solidFill>
                <a:effectLst/>
                <a:ea typeface="Calibri" panose="020F0502020204030204" pitchFamily="34" charset="0"/>
                <a:cs typeface="Times New Roman" panose="02020603050405020304" pitchFamily="18" charset="0"/>
              </a:rPr>
              <a:t>El trabajo lo realizamos con apoyo del libros, internet y con el programa de la materia, con base que teníamos que leer de autores con conocimiento del tema  para encontrar la información de nuestra actividad, los más fácil de esta presentación fue en encontrar varios conceptos de investigadores acerca de salud y enfermedad ya que alguna información no era confiable, las habilidades que aplicamos fue irnos primero a lo más fácil que era consultar en el programa y hubiera una orientación de lo que se iba a hacer y posterior a eso buscar información que fuera más conveniente, el aspecto que conocimos es irnos más por lo lógico y no tanto a lo teórico para que no se nos complicara realizar la presentación, lo que nos favoreció de la competencia de la unidad, fue que ya sabemos identificar qué tipos de temas se pueden aplicar en cada grado de preescolar, algunos elementos importantes del tema de salud y enfermedad es siempre comer sano para prevenir enfermedades, ya que es importante el cuidado de la salud en todo momento. Y finalmente los aspectos que favorecen al trabajo es nuestra formación personal y profesional, que ya traemos los conocimientos previos de que se puede hacer y de cómo nos podemos basar en los investigadores para poder dar una clase de ese tema. </a:t>
            </a:r>
          </a:p>
          <a:p>
            <a:pPr marL="0" lvl="0" indent="0" algn="just" rtl="0">
              <a:spcBef>
                <a:spcPts val="0"/>
              </a:spcBef>
              <a:spcAft>
                <a:spcPts val="0"/>
              </a:spcAft>
              <a:buNone/>
            </a:pPr>
            <a:endParaRPr sz="1000" dirty="0">
              <a:solidFill>
                <a:schemeClr val="tx2"/>
              </a:solidFill>
              <a:ea typeface="Catamaran"/>
              <a:cs typeface="Catamaran"/>
              <a:sym typeface="Catamaran"/>
            </a:endParaRPr>
          </a:p>
        </p:txBody>
      </p:sp>
      <p:sp>
        <p:nvSpPr>
          <p:cNvPr id="9" name="Marcador de texto 33">
            <a:extLst>
              <a:ext uri="{FF2B5EF4-FFF2-40B4-BE49-F238E27FC236}">
                <a16:creationId xmlns:a16="http://schemas.microsoft.com/office/drawing/2014/main" id="{06C68494-0928-4A84-8FCE-77A559FDC451}"/>
              </a:ext>
            </a:extLst>
          </p:cNvPr>
          <p:cNvSpPr txBox="1">
            <a:spLocks/>
          </p:cNvSpPr>
          <p:nvPr/>
        </p:nvSpPr>
        <p:spPr>
          <a:xfrm>
            <a:off x="283933" y="1479193"/>
            <a:ext cx="6403945" cy="2212204"/>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s-ES" dirty="0"/>
          </a:p>
        </p:txBody>
      </p:sp>
      <p:sp>
        <p:nvSpPr>
          <p:cNvPr id="10" name="Marcador de texto 33">
            <a:extLst>
              <a:ext uri="{FF2B5EF4-FFF2-40B4-BE49-F238E27FC236}">
                <a16:creationId xmlns:a16="http://schemas.microsoft.com/office/drawing/2014/main" id="{DCF2A53D-D6C2-495C-95D2-4FCF391AC31A}"/>
              </a:ext>
            </a:extLst>
          </p:cNvPr>
          <p:cNvSpPr txBox="1">
            <a:spLocks/>
          </p:cNvSpPr>
          <p:nvPr/>
        </p:nvSpPr>
        <p:spPr>
          <a:xfrm>
            <a:off x="393612" y="1183669"/>
            <a:ext cx="6180455" cy="1954530"/>
          </a:xfrm>
          <a:prstGeom prst="rect">
            <a:avLst/>
          </a:prstGeom>
        </p:spPr>
        <p:txBody>
          <a:bodyPr vert="horz" lIns="91440" tIns="45720" rIns="91440" bIns="45720" rtlCol="0">
            <a:noAutofit/>
          </a:bodyPr>
          <a:lstStyle/>
          <a:p>
            <a:pPr algn="just">
              <a:lnSpc>
                <a:spcPct val="107000"/>
              </a:lnSpc>
              <a:spcAft>
                <a:spcPts val="800"/>
              </a:spcAft>
            </a:pPr>
            <a:r>
              <a:rPr lang="es-MX" sz="1000" kern="1200" dirty="0">
                <a:solidFill>
                  <a:schemeClr val="tx2"/>
                </a:solidFill>
                <a:effectLst/>
                <a:ea typeface="Calibri" panose="020F0502020204030204" pitchFamily="34" charset="0"/>
                <a:cs typeface="Times New Roman" panose="02020603050405020304" pitchFamily="18" charset="0"/>
              </a:rPr>
              <a:t>El trabajo lo realice con apoyo de libros, internet y del programa de la materia, con base que tenía que leer cada apartado para encontrar la información de mi actividad, los más fácil de esta evidencia de unidad fue el planteamiento de la actividad para los niños, en lo que batalle más fue en encontrar información confidencial ya que en internet había paginas falsas, las habilidades que apliqué fue irme primero a lo más fácil, de buscar información del tema que quería elaborar y luego irme a lo más tedioso que era los argumentos que nos dicen los investigadores, el aspecto que conocí es irme más por lo lógico y no tanto a lo teórico para que no se me complicara realizar la infografía, lo que me favoreció de la competencia de la unidad, fue que ya se identificar qué tipos de temas se pueden realizar en preescolar, algunos elementos importantes del tema de salud y enfermedad es la higiene, ya que es importante lavarse las manos y mantener una higiene bucal, etc. Y finalmente los aspectos que favorecen al trabajo en mi formación personal y profesional, que ya traigo los conocimientos previos de la salud y enfermedad, y como enseñarlos ante un grupo de niños.</a:t>
            </a:r>
            <a:endParaRPr lang="es-MX" sz="1100" dirty="0">
              <a:solidFill>
                <a:schemeClr val="tx2"/>
              </a:solidFill>
              <a:effectLst/>
              <a:ea typeface="Calibri" panose="020F0502020204030204" pitchFamily="34" charset="0"/>
              <a:cs typeface="Times New Roman" panose="02020603050405020304" pitchFamily="18" charset="0"/>
            </a:endParaRPr>
          </a:p>
          <a:p>
            <a:pPr>
              <a:lnSpc>
                <a:spcPct val="106000"/>
              </a:lnSpc>
              <a:spcAft>
                <a:spcPts val="800"/>
              </a:spcAft>
            </a:pPr>
            <a:r>
              <a:rPr lang="es-MX" sz="1000" kern="1200" dirty="0">
                <a:solidFill>
                  <a:schemeClr val="tx2"/>
                </a:solidFill>
                <a:effectLst/>
                <a:ea typeface="Calibri" panose="020F0502020204030204" pitchFamily="34" charset="0"/>
                <a:cs typeface="Times New Roman" panose="02020603050405020304" pitchFamily="18" charset="0"/>
              </a:rPr>
              <a:t> </a:t>
            </a:r>
            <a:endParaRPr lang="es-MX" sz="1100" dirty="0">
              <a:solidFill>
                <a:schemeClr val="tx2"/>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602131"/>
      </p:ext>
    </p:extLst>
  </p:cSld>
  <p:clrMapOvr>
    <a:masterClrMapping/>
  </p:clrMapOvr>
</p:sld>
</file>

<file path=ppt/theme/theme1.xml><?xml version="1.0" encoding="utf-8"?>
<a:theme xmlns:a="http://schemas.openxmlformats.org/drawingml/2006/main" name="Tema de Office">
  <a:themeElements>
    <a:clrScheme name="Custom 15">
      <a:dk1>
        <a:srgbClr val="FFFFFF"/>
      </a:dk1>
      <a:lt1>
        <a:srgbClr val="191E28"/>
      </a:lt1>
      <a:dk2>
        <a:srgbClr val="B3B3B3"/>
      </a:dk2>
      <a:lt2>
        <a:srgbClr val="0076A1"/>
      </a:lt2>
      <a:accent1>
        <a:srgbClr val="DF3A42"/>
      </a:accent1>
      <a:accent2>
        <a:srgbClr val="F47200"/>
      </a:accent2>
      <a:accent3>
        <a:srgbClr val="D5A300"/>
      </a:accent3>
      <a:accent4>
        <a:srgbClr val="77B700"/>
      </a:accent4>
      <a:accent5>
        <a:srgbClr val="239C7E"/>
      </a:accent5>
      <a:accent6>
        <a:srgbClr val="3E2A77"/>
      </a:accent6>
      <a:hlink>
        <a:srgbClr val="B3B3B3"/>
      </a:hlink>
      <a:folHlink>
        <a:srgbClr val="B3B3B3"/>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32_TF00954201" id="{19D4FB22-1189-4559-9B28-30857C1FC63F}" vid="{684AA091-B874-4837-9415-4256ACAED0D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8448F01-F218-472B-94EF-A6FE7AC03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4B622E-5F8A-4135-A109-F06CA7ACEDA7}">
  <ds:schemaRefs>
    <ds:schemaRef ds:uri="http://schemas.microsoft.com/sharepoint/v3/contenttype/forms"/>
  </ds:schemaRefs>
</ds:datastoreItem>
</file>

<file path=customXml/itemProps3.xml><?xml version="1.0" encoding="utf-8"?>
<ds:datastoreItem xmlns:ds="http://schemas.openxmlformats.org/officeDocument/2006/customXml" ds:itemID="{C6DD9C48-C15B-4063-BBC7-6EBD3EDB4A61}">
  <ds:schemaRef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6dc4bcd6-49db-4c07-9060-8acfc67cef9f"/>
    <ds:schemaRef ds:uri="http://purl.org/dc/terms/"/>
    <ds:schemaRef ds:uri="http://schemas.microsoft.com/office/infopath/2007/PartnerControls"/>
    <ds:schemaRef ds:uri="fb0879af-3eba-417a-a55a-ffe6dcd6ca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Póster de infografías con plan de producto</Template>
  <TotalTime>234</TotalTime>
  <Words>1050</Words>
  <Application>Microsoft Office PowerPoint</Application>
  <PresentationFormat>Presentación en pantalla (4:3)</PresentationFormat>
  <Paragraphs>84</Paragraphs>
  <Slides>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Calibri</vt:lpstr>
      <vt:lpstr>Century Gothic</vt:lpstr>
      <vt:lpstr>Times New Roman</vt:lpstr>
      <vt:lpstr>Wingdings</vt:lpstr>
      <vt:lpstr>Tema de Office</vt:lpstr>
      <vt:lpstr>Presentación de PowerPoint</vt:lpstr>
      <vt:lpstr>SALUD Y ENFERMEDAD</vt:lpstr>
      <vt:lpstr>SALUD Y ENFERMEDAD</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SALUD Y ENFERMEDAD</dc:title>
  <dc:creator>margarita velazquez medellin</dc:creator>
  <cp:lastModifiedBy>margarita velazquez medellin</cp:lastModifiedBy>
  <cp:revision>5</cp:revision>
  <dcterms:created xsi:type="dcterms:W3CDTF">2021-01-18T23:54:46Z</dcterms:created>
  <dcterms:modified xsi:type="dcterms:W3CDTF">2021-01-19T03:59:16Z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