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3" dt="2021-01-19T03:38:3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autoAdjust="0"/>
  </p:normalViewPr>
  <p:slideViewPr>
    <p:cSldViewPr snapToGrid="0" showGuides="1">
      <p:cViewPr>
        <p:scale>
          <a:sx n="93" d="100"/>
          <a:sy n="93" d="100"/>
        </p:scale>
        <p:origin x="1416" y="-78"/>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823C221C-3003-48FC-844B-9D72A51BA283}"/>
    <pc:docChg chg="undo custSel addSld modSld sldOrd">
      <pc:chgData name="margarita velazquez medellin" userId="1b04ecec9052ba58" providerId="LiveId" clId="{823C221C-3003-48FC-844B-9D72A51BA283}" dt="2021-01-19T03:56:01.128" v="2643" actId="207"/>
      <pc:docMkLst>
        <pc:docMk/>
      </pc:docMkLst>
      <pc:sldChg chg="addSp delSp modSp mod">
        <pc:chgData name="margarita velazquez medellin" userId="1b04ecec9052ba58" providerId="LiveId" clId="{823C221C-3003-48FC-844B-9D72A51BA283}" dt="2021-01-19T03:55:35.449" v="2642" actId="207"/>
        <pc:sldMkLst>
          <pc:docMk/>
          <pc:sldMk cId="160244010" sldId="256"/>
        </pc:sldMkLst>
        <pc:spChg chg="mod">
          <ac:chgData name="margarita velazquez medellin" userId="1b04ecec9052ba58" providerId="LiveId" clId="{823C221C-3003-48FC-844B-9D72A51BA283}" dt="2021-01-19T03:49:34.527" v="2626" actId="1076"/>
          <ac:spMkLst>
            <pc:docMk/>
            <pc:sldMk cId="160244010" sldId="256"/>
            <ac:spMk id="23" creationId="{0CABC91A-531F-4132-B5A2-3E70E3F6985D}"/>
          </ac:spMkLst>
        </pc:spChg>
        <pc:spChg chg="mod">
          <ac:chgData name="margarita velazquez medellin" userId="1b04ecec9052ba58" providerId="LiveId" clId="{823C221C-3003-48FC-844B-9D72A51BA283}" dt="2021-01-19T03:54:49.926" v="2639" actId="207"/>
          <ac:spMkLst>
            <pc:docMk/>
            <pc:sldMk cId="160244010" sldId="256"/>
            <ac:spMk id="24" creationId="{15606479-9866-4A9F-8795-33225594A992}"/>
          </ac:spMkLst>
        </pc:spChg>
        <pc:spChg chg="mod">
          <ac:chgData name="margarita velazquez medellin" userId="1b04ecec9052ba58" providerId="LiveId" clId="{823C221C-3003-48FC-844B-9D72A51BA283}" dt="2021-01-19T03:49:48.217" v="2630" actId="1076"/>
          <ac:spMkLst>
            <pc:docMk/>
            <pc:sldMk cId="160244010" sldId="256"/>
            <ac:spMk id="25" creationId="{0E5AF557-A75D-4BB5-8354-37F4A2137F01}"/>
          </ac:spMkLst>
        </pc:spChg>
        <pc:spChg chg="mod">
          <ac:chgData name="margarita velazquez medellin" userId="1b04ecec9052ba58" providerId="LiveId" clId="{823C221C-3003-48FC-844B-9D72A51BA283}" dt="2021-01-19T03:49:24.557" v="2624" actId="1076"/>
          <ac:spMkLst>
            <pc:docMk/>
            <pc:sldMk cId="160244010" sldId="256"/>
            <ac:spMk id="27" creationId="{A9886B47-EB19-4F7C-B11C-AC77F7E0CB21}"/>
          </ac:spMkLst>
        </pc:spChg>
        <pc:spChg chg="mod">
          <ac:chgData name="margarita velazquez medellin" userId="1b04ecec9052ba58" providerId="LiveId" clId="{823C221C-3003-48FC-844B-9D72A51BA283}" dt="2021-01-19T03:55:26.093" v="2641" actId="207"/>
          <ac:spMkLst>
            <pc:docMk/>
            <pc:sldMk cId="160244010" sldId="256"/>
            <ac:spMk id="28" creationId="{6386FE1D-5753-4826-9BC9-B63ACE83BD68}"/>
          </ac:spMkLst>
        </pc:spChg>
        <pc:spChg chg="del">
          <ac:chgData name="margarita velazquez medellin" userId="1b04ecec9052ba58" providerId="LiveId" clId="{823C221C-3003-48FC-844B-9D72A51BA283}" dt="2021-01-19T00:32:56.160" v="27" actId="478"/>
          <ac:spMkLst>
            <pc:docMk/>
            <pc:sldMk cId="160244010" sldId="256"/>
            <ac:spMk id="29" creationId="{908F6B36-65A4-4364-B129-AEC7505F2F32}"/>
          </ac:spMkLst>
        </pc:spChg>
        <pc:spChg chg="del">
          <ac:chgData name="margarita velazquez medellin" userId="1b04ecec9052ba58" providerId="LiveId" clId="{823C221C-3003-48FC-844B-9D72A51BA283}" dt="2021-01-19T00:31:49.693" v="5" actId="478"/>
          <ac:spMkLst>
            <pc:docMk/>
            <pc:sldMk cId="160244010" sldId="256"/>
            <ac:spMk id="30" creationId="{8CEC195C-526B-4BFC-8648-6508872A1CD1}"/>
          </ac:spMkLst>
        </pc:spChg>
        <pc:spChg chg="del">
          <ac:chgData name="margarita velazquez medellin" userId="1b04ecec9052ba58" providerId="LiveId" clId="{823C221C-3003-48FC-844B-9D72A51BA283}" dt="2021-01-19T00:32:35.326" v="21" actId="478"/>
          <ac:spMkLst>
            <pc:docMk/>
            <pc:sldMk cId="160244010" sldId="256"/>
            <ac:spMk id="31" creationId="{50ACADB9-C1A2-43B7-AD69-4E7B9A980FD2}"/>
          </ac:spMkLst>
        </pc:spChg>
        <pc:spChg chg="del">
          <ac:chgData name="margarita velazquez medellin" userId="1b04ecec9052ba58" providerId="LiveId" clId="{823C221C-3003-48FC-844B-9D72A51BA283}" dt="2021-01-19T00:32:39.284" v="23" actId="478"/>
          <ac:spMkLst>
            <pc:docMk/>
            <pc:sldMk cId="160244010" sldId="256"/>
            <ac:spMk id="32" creationId="{014ADAF4-D76A-486A-BD20-92251BFE5E00}"/>
          </ac:spMkLst>
        </pc:spChg>
        <pc:spChg chg="mod">
          <ac:chgData name="margarita velazquez medellin" userId="1b04ecec9052ba58" providerId="LiveId" clId="{823C221C-3003-48FC-844B-9D72A51BA283}" dt="2021-01-19T03:49:29.960" v="2625" actId="1076"/>
          <ac:spMkLst>
            <pc:docMk/>
            <pc:sldMk cId="160244010" sldId="256"/>
            <ac:spMk id="33" creationId="{CC616A15-98AE-445C-9F92-21A3FD16B02E}"/>
          </ac:spMkLst>
        </pc:spChg>
        <pc:spChg chg="mod">
          <ac:chgData name="margarita velazquez medellin" userId="1b04ecec9052ba58" providerId="LiveId" clId="{823C221C-3003-48FC-844B-9D72A51BA283}" dt="2021-01-19T03:49:37.322" v="2627" actId="1076"/>
          <ac:spMkLst>
            <pc:docMk/>
            <pc:sldMk cId="160244010" sldId="256"/>
            <ac:spMk id="35" creationId="{7C731E8C-632F-45FC-92FD-29CD284AB643}"/>
          </ac:spMkLst>
        </pc:spChg>
        <pc:spChg chg="mod">
          <ac:chgData name="margarita velazquez medellin" userId="1b04ecec9052ba58" providerId="LiveId" clId="{823C221C-3003-48FC-844B-9D72A51BA283}" dt="2021-01-19T03:55:00.594" v="2640" actId="207"/>
          <ac:spMkLst>
            <pc:docMk/>
            <pc:sldMk cId="160244010" sldId="256"/>
            <ac:spMk id="36" creationId="{77DE7F63-93F9-44B6-8B3C-DE039FD2271C}"/>
          </ac:spMkLst>
        </pc:spChg>
        <pc:spChg chg="mod">
          <ac:chgData name="margarita velazquez medellin" userId="1b04ecec9052ba58" providerId="LiveId" clId="{823C221C-3003-48FC-844B-9D72A51BA283}" dt="2021-01-19T03:49:08.491" v="2623" actId="1076"/>
          <ac:spMkLst>
            <pc:docMk/>
            <pc:sldMk cId="160244010" sldId="256"/>
            <ac:spMk id="39" creationId="{594741B7-D929-4272-B25B-81E711AF29AA}"/>
          </ac:spMkLst>
        </pc:spChg>
        <pc:spChg chg="mod">
          <ac:chgData name="margarita velazquez medellin" userId="1b04ecec9052ba58" providerId="LiveId" clId="{823C221C-3003-48FC-844B-9D72A51BA283}" dt="2021-01-19T03:55:35.449" v="2642" actId="207"/>
          <ac:spMkLst>
            <pc:docMk/>
            <pc:sldMk cId="160244010" sldId="256"/>
            <ac:spMk id="40" creationId="{BD0AFB30-1FB2-418E-B2D2-297AA3CD453D}"/>
          </ac:spMkLst>
        </pc:spChg>
        <pc:spChg chg="del">
          <ac:chgData name="margarita velazquez medellin" userId="1b04ecec9052ba58" providerId="LiveId" clId="{823C221C-3003-48FC-844B-9D72A51BA283}" dt="2021-01-19T00:32:06.139" v="11" actId="478"/>
          <ac:spMkLst>
            <pc:docMk/>
            <pc:sldMk cId="160244010" sldId="256"/>
            <ac:spMk id="41" creationId="{6674B59E-A624-46A5-B17E-CFD4EB391B16}"/>
          </ac:spMkLst>
        </pc:spChg>
        <pc:spChg chg="del">
          <ac:chgData name="margarita velazquez medellin" userId="1b04ecec9052ba58" providerId="LiveId" clId="{823C221C-3003-48FC-844B-9D72A51BA283}" dt="2021-01-19T00:32:10.158" v="13" actId="478"/>
          <ac:spMkLst>
            <pc:docMk/>
            <pc:sldMk cId="160244010" sldId="256"/>
            <ac:spMk id="42" creationId="{E6F0FC76-2379-43FD-ADED-5BE2CCDC59E1}"/>
          </ac:spMkLst>
        </pc:spChg>
        <pc:spChg chg="del">
          <ac:chgData name="margarita velazquez medellin" userId="1b04ecec9052ba58" providerId="LiveId" clId="{823C221C-3003-48FC-844B-9D72A51BA283}" dt="2021-01-19T00:32:15.033" v="15" actId="478"/>
          <ac:spMkLst>
            <pc:docMk/>
            <pc:sldMk cId="160244010" sldId="256"/>
            <ac:spMk id="43" creationId="{A19BCCFF-7856-405D-A016-546DEFEC991D}"/>
          </ac:spMkLst>
        </pc:spChg>
        <pc:spChg chg="add mod">
          <ac:chgData name="margarita velazquez medellin" userId="1b04ecec9052ba58" providerId="LiveId" clId="{823C221C-3003-48FC-844B-9D72A51BA283}" dt="2021-01-19T03:27:53.527" v="2055" actId="14100"/>
          <ac:spMkLst>
            <pc:docMk/>
            <pc:sldMk cId="160244010" sldId="256"/>
            <ac:spMk id="54" creationId="{F1A9B219-8650-4B93-BCE4-A2870E6416CB}"/>
          </ac:spMkLst>
        </pc:spChg>
        <pc:spChg chg="add del mod">
          <ac:chgData name="margarita velazquez medellin" userId="1b04ecec9052ba58" providerId="LiveId" clId="{823C221C-3003-48FC-844B-9D72A51BA283}" dt="2021-01-19T00:31:40.561" v="2" actId="478"/>
          <ac:spMkLst>
            <pc:docMk/>
            <pc:sldMk cId="160244010" sldId="256"/>
            <ac:spMk id="57" creationId="{20663BF2-648E-4A43-B41A-C6329736EC69}"/>
          </ac:spMkLst>
        </pc:spChg>
        <pc:spChg chg="add del mod">
          <ac:chgData name="margarita velazquez medellin" userId="1b04ecec9052ba58" providerId="LiveId" clId="{823C221C-3003-48FC-844B-9D72A51BA283}" dt="2021-01-19T00:31:44.843" v="4" actId="478"/>
          <ac:spMkLst>
            <pc:docMk/>
            <pc:sldMk cId="160244010" sldId="256"/>
            <ac:spMk id="59" creationId="{20E0358B-0EDF-4967-9433-4451E3952DF7}"/>
          </ac:spMkLst>
        </pc:spChg>
        <pc:spChg chg="add del mod">
          <ac:chgData name="margarita velazquez medellin" userId="1b04ecec9052ba58" providerId="LiveId" clId="{823C221C-3003-48FC-844B-9D72A51BA283}" dt="2021-01-19T00:31:50.904" v="6" actId="478"/>
          <ac:spMkLst>
            <pc:docMk/>
            <pc:sldMk cId="160244010" sldId="256"/>
            <ac:spMk id="61" creationId="{75AD76C6-B1D4-4222-A707-05F5904F600B}"/>
          </ac:spMkLst>
        </pc:spChg>
        <pc:spChg chg="add del mod">
          <ac:chgData name="margarita velazquez medellin" userId="1b04ecec9052ba58" providerId="LiveId" clId="{823C221C-3003-48FC-844B-9D72A51BA283}" dt="2021-01-19T00:31:58.025" v="8" actId="478"/>
          <ac:spMkLst>
            <pc:docMk/>
            <pc:sldMk cId="160244010" sldId="256"/>
            <ac:spMk id="63" creationId="{F1A83030-35AF-4647-87C3-79C72B270A28}"/>
          </ac:spMkLst>
        </pc:spChg>
        <pc:spChg chg="add del mod">
          <ac:chgData name="margarita velazquez medellin" userId="1b04ecec9052ba58" providerId="LiveId" clId="{823C221C-3003-48FC-844B-9D72A51BA283}" dt="2021-01-19T00:32:03.700" v="10" actId="478"/>
          <ac:spMkLst>
            <pc:docMk/>
            <pc:sldMk cId="160244010" sldId="256"/>
            <ac:spMk id="65" creationId="{693D00DA-5900-49CA-9E0B-B66DADEE27BA}"/>
          </ac:spMkLst>
        </pc:spChg>
        <pc:spChg chg="add del mod">
          <ac:chgData name="margarita velazquez medellin" userId="1b04ecec9052ba58" providerId="LiveId" clId="{823C221C-3003-48FC-844B-9D72A51BA283}" dt="2021-01-19T00:32:07.312" v="12" actId="478"/>
          <ac:spMkLst>
            <pc:docMk/>
            <pc:sldMk cId="160244010" sldId="256"/>
            <ac:spMk id="67" creationId="{51A2F105-A778-4D95-8961-BF67621AAA8D}"/>
          </ac:spMkLst>
        </pc:spChg>
        <pc:spChg chg="add del mod">
          <ac:chgData name="margarita velazquez medellin" userId="1b04ecec9052ba58" providerId="LiveId" clId="{823C221C-3003-48FC-844B-9D72A51BA283}" dt="2021-01-19T00:32:11.297" v="14" actId="478"/>
          <ac:spMkLst>
            <pc:docMk/>
            <pc:sldMk cId="160244010" sldId="256"/>
            <ac:spMk id="69" creationId="{A650C222-F49F-4A5C-8531-938540FC50D1}"/>
          </ac:spMkLst>
        </pc:spChg>
        <pc:spChg chg="add del mod">
          <ac:chgData name="margarita velazquez medellin" userId="1b04ecec9052ba58" providerId="LiveId" clId="{823C221C-3003-48FC-844B-9D72A51BA283}" dt="2021-01-19T00:32:17.552" v="16" actId="478"/>
          <ac:spMkLst>
            <pc:docMk/>
            <pc:sldMk cId="160244010" sldId="256"/>
            <ac:spMk id="71" creationId="{F4EBCD31-3628-48E8-8970-245357A9A4BD}"/>
          </ac:spMkLst>
        </pc:spChg>
        <pc:spChg chg="add del mod">
          <ac:chgData name="margarita velazquez medellin" userId="1b04ecec9052ba58" providerId="LiveId" clId="{823C221C-3003-48FC-844B-9D72A51BA283}" dt="2021-01-19T00:32:25.656" v="18" actId="478"/>
          <ac:spMkLst>
            <pc:docMk/>
            <pc:sldMk cId="160244010" sldId="256"/>
            <ac:spMk id="73" creationId="{5C7C13D7-9023-4854-8B09-BCF83C9438A0}"/>
          </ac:spMkLst>
        </pc:spChg>
        <pc:spChg chg="add del mod">
          <ac:chgData name="margarita velazquez medellin" userId="1b04ecec9052ba58" providerId="LiveId" clId="{823C221C-3003-48FC-844B-9D72A51BA283}" dt="2021-01-19T00:32:31.035" v="20" actId="478"/>
          <ac:spMkLst>
            <pc:docMk/>
            <pc:sldMk cId="160244010" sldId="256"/>
            <ac:spMk id="75" creationId="{BD45EE1C-3D56-4A90-8B5F-96A7D789AB1F}"/>
          </ac:spMkLst>
        </pc:spChg>
        <pc:spChg chg="add del mod">
          <ac:chgData name="margarita velazquez medellin" userId="1b04ecec9052ba58" providerId="LiveId" clId="{823C221C-3003-48FC-844B-9D72A51BA283}" dt="2021-01-19T00:32:36.457" v="22" actId="478"/>
          <ac:spMkLst>
            <pc:docMk/>
            <pc:sldMk cId="160244010" sldId="256"/>
            <ac:spMk id="77" creationId="{4CB1B181-4D20-4C08-BCF4-7E989841F872}"/>
          </ac:spMkLst>
        </pc:spChg>
        <pc:spChg chg="add del mod">
          <ac:chgData name="margarita velazquez medellin" userId="1b04ecec9052ba58" providerId="LiveId" clId="{823C221C-3003-48FC-844B-9D72A51BA283}" dt="2021-01-19T00:32:40.386" v="24" actId="478"/>
          <ac:spMkLst>
            <pc:docMk/>
            <pc:sldMk cId="160244010" sldId="256"/>
            <ac:spMk id="79" creationId="{7C828FDF-B658-479E-8842-B29B93BF162D}"/>
          </ac:spMkLst>
        </pc:spChg>
        <pc:spChg chg="add del mod">
          <ac:chgData name="margarita velazquez medellin" userId="1b04ecec9052ba58" providerId="LiveId" clId="{823C221C-3003-48FC-844B-9D72A51BA283}" dt="2021-01-19T00:32:57.597" v="28" actId="478"/>
          <ac:spMkLst>
            <pc:docMk/>
            <pc:sldMk cId="160244010" sldId="256"/>
            <ac:spMk id="81" creationId="{28D3AD51-9DCC-4944-AC20-4280C77DE37E}"/>
          </ac:spMkLst>
        </pc:spChg>
        <pc:spChg chg="add mod">
          <ac:chgData name="margarita velazquez medellin" userId="1b04ecec9052ba58" providerId="LiveId" clId="{823C221C-3003-48FC-844B-9D72A51BA283}" dt="2021-01-19T03:34:50.541" v="2065" actId="1076"/>
          <ac:spMkLst>
            <pc:docMk/>
            <pc:sldMk cId="160244010" sldId="256"/>
            <ac:spMk id="82" creationId="{70AC58EE-65CC-4960-8242-626AFB079AD5}"/>
          </ac:spMkLst>
        </pc:spChg>
        <pc:spChg chg="add del mod">
          <ac:chgData name="margarita velazquez medellin" userId="1b04ecec9052ba58" providerId="LiveId" clId="{823C221C-3003-48FC-844B-9D72A51BA283}" dt="2021-01-19T02:19:22.803" v="97" actId="478"/>
          <ac:spMkLst>
            <pc:docMk/>
            <pc:sldMk cId="160244010" sldId="256"/>
            <ac:spMk id="83" creationId="{D4836568-4224-49DE-B800-6DCF8140890F}"/>
          </ac:spMkLst>
        </pc:spChg>
        <pc:spChg chg="add mod">
          <ac:chgData name="margarita velazquez medellin" userId="1b04ecec9052ba58" providerId="LiveId" clId="{823C221C-3003-48FC-844B-9D72A51BA283}" dt="2021-01-19T03:35:02.840" v="2066" actId="1076"/>
          <ac:spMkLst>
            <pc:docMk/>
            <pc:sldMk cId="160244010" sldId="256"/>
            <ac:spMk id="84" creationId="{77289A5F-D23B-4714-A254-7C1A17C6D5C6}"/>
          </ac:spMkLst>
        </pc:spChg>
        <pc:spChg chg="add del mod">
          <ac:chgData name="margarita velazquez medellin" userId="1b04ecec9052ba58" providerId="LiveId" clId="{823C221C-3003-48FC-844B-9D72A51BA283}" dt="2021-01-19T02:22:39.627" v="126" actId="478"/>
          <ac:spMkLst>
            <pc:docMk/>
            <pc:sldMk cId="160244010" sldId="256"/>
            <ac:spMk id="86" creationId="{92C1E1FF-8172-4592-A9C8-ABDA010E4115}"/>
          </ac:spMkLst>
        </pc:spChg>
        <pc:picChg chg="del">
          <ac:chgData name="margarita velazquez medellin" userId="1b04ecec9052ba58" providerId="LiveId" clId="{823C221C-3003-48FC-844B-9D72A51BA283}" dt="2021-01-19T00:31:53.295" v="7" actId="478"/>
          <ac:picMkLst>
            <pc:docMk/>
            <pc:sldMk cId="160244010" sldId="256"/>
            <ac:picMk id="113" creationId="{5DA96FDB-9B4B-466A-ACE5-193A1A8EEE35}"/>
          </ac:picMkLst>
        </pc:picChg>
        <pc:picChg chg="del">
          <ac:chgData name="margarita velazquez medellin" userId="1b04ecec9052ba58" providerId="LiveId" clId="{823C221C-3003-48FC-844B-9D72A51BA283}" dt="2021-01-19T00:32:22.119" v="17" actId="478"/>
          <ac:picMkLst>
            <pc:docMk/>
            <pc:sldMk cId="160244010" sldId="256"/>
            <ac:picMk id="117" creationId="{4186EB7D-097D-48C1-9516-9BF372F0B804}"/>
          </ac:picMkLst>
        </pc:picChg>
        <pc:picChg chg="del">
          <ac:chgData name="margarita velazquez medellin" userId="1b04ecec9052ba58" providerId="LiveId" clId="{823C221C-3003-48FC-844B-9D72A51BA283}" dt="2021-01-19T00:31:38.604" v="1" actId="478"/>
          <ac:picMkLst>
            <pc:docMk/>
            <pc:sldMk cId="160244010" sldId="256"/>
            <ac:picMk id="121" creationId="{950B4FEA-3E81-4BA2-902D-6C72B63914FE}"/>
          </ac:picMkLst>
        </pc:picChg>
        <pc:picChg chg="del">
          <ac:chgData name="margarita velazquez medellin" userId="1b04ecec9052ba58" providerId="LiveId" clId="{823C221C-3003-48FC-844B-9D72A51BA283}" dt="2021-01-19T00:32:01.543" v="9" actId="478"/>
          <ac:picMkLst>
            <pc:docMk/>
            <pc:sldMk cId="160244010" sldId="256"/>
            <ac:picMk id="157" creationId="{E286CD76-366D-409D-8801-BBF79EC1E291}"/>
          </ac:picMkLst>
        </pc:picChg>
        <pc:picChg chg="del">
          <ac:chgData name="margarita velazquez medellin" userId="1b04ecec9052ba58" providerId="LiveId" clId="{823C221C-3003-48FC-844B-9D72A51BA283}" dt="2021-01-19T00:31:43.089" v="3" actId="478"/>
          <ac:picMkLst>
            <pc:docMk/>
            <pc:sldMk cId="160244010" sldId="256"/>
            <ac:picMk id="165" creationId="{56C27F8C-5947-4902-9D6D-9111560A0DCC}"/>
          </ac:picMkLst>
        </pc:picChg>
        <pc:picChg chg="del">
          <ac:chgData name="margarita velazquez medellin" userId="1b04ecec9052ba58" providerId="LiveId" clId="{823C221C-3003-48FC-844B-9D72A51BA283}" dt="2021-01-19T00:32:29.211" v="19" actId="478"/>
          <ac:picMkLst>
            <pc:docMk/>
            <pc:sldMk cId="160244010" sldId="256"/>
            <ac:picMk id="171" creationId="{67E3E39F-66D0-4F49-A651-D2A9E3FE26AD}"/>
          </ac:picMkLst>
        </pc:picChg>
      </pc:sldChg>
      <pc:sldChg chg="addSp delSp modSp new mod ord">
        <pc:chgData name="margarita velazquez medellin" userId="1b04ecec9052ba58" providerId="LiveId" clId="{823C221C-3003-48FC-844B-9D72A51BA283}" dt="2021-01-19T03:56:01.128" v="2643" actId="207"/>
        <pc:sldMkLst>
          <pc:docMk/>
          <pc:sldMk cId="231662587" sldId="257"/>
        </pc:sldMkLst>
        <pc:spChg chg="del">
          <ac:chgData name="margarita velazquez medellin" userId="1b04ecec9052ba58" providerId="LiveId" clId="{823C221C-3003-48FC-844B-9D72A51BA283}" dt="2021-01-19T02:29:49.020" v="152" actId="478"/>
          <ac:spMkLst>
            <pc:docMk/>
            <pc:sldMk cId="231662587" sldId="257"/>
            <ac:spMk id="2" creationId="{C18DF2E3-6A3E-4B08-BA4B-8E53AE845B73}"/>
          </ac:spMkLst>
        </pc:spChg>
        <pc:spChg chg="del">
          <ac:chgData name="margarita velazquez medellin" userId="1b04ecec9052ba58" providerId="LiveId" clId="{823C221C-3003-48FC-844B-9D72A51BA283}" dt="2021-01-19T02:30:10.172" v="156" actId="478"/>
          <ac:spMkLst>
            <pc:docMk/>
            <pc:sldMk cId="231662587" sldId="257"/>
            <ac:spMk id="3" creationId="{C1B5FE11-D6D5-4ACD-8070-77B668885AA5}"/>
          </ac:spMkLst>
        </pc:spChg>
        <pc:spChg chg="del">
          <ac:chgData name="margarita velazquez medellin" userId="1b04ecec9052ba58" providerId="LiveId" clId="{823C221C-3003-48FC-844B-9D72A51BA283}" dt="2021-01-19T02:30:34.041" v="164" actId="478"/>
          <ac:spMkLst>
            <pc:docMk/>
            <pc:sldMk cId="231662587" sldId="257"/>
            <ac:spMk id="4" creationId="{939495CD-9A46-4B52-AA22-33C1201E4CB0}"/>
          </ac:spMkLst>
        </pc:spChg>
        <pc:spChg chg="del">
          <ac:chgData name="margarita velazquez medellin" userId="1b04ecec9052ba58" providerId="LiveId" clId="{823C221C-3003-48FC-844B-9D72A51BA283}" dt="2021-01-19T02:31:24.644" v="184" actId="478"/>
          <ac:spMkLst>
            <pc:docMk/>
            <pc:sldMk cId="231662587" sldId="257"/>
            <ac:spMk id="5" creationId="{9DD3F7B1-9724-4BA3-ACA4-2D0A88AD7712}"/>
          </ac:spMkLst>
        </pc:spChg>
        <pc:spChg chg="del">
          <ac:chgData name="margarita velazquez medellin" userId="1b04ecec9052ba58" providerId="LiveId" clId="{823C221C-3003-48FC-844B-9D72A51BA283}" dt="2021-01-19T02:31:20.987" v="183" actId="478"/>
          <ac:spMkLst>
            <pc:docMk/>
            <pc:sldMk cId="231662587" sldId="257"/>
            <ac:spMk id="6" creationId="{8AA19E9F-CDA2-4DC4-999D-491D1EFED230}"/>
          </ac:spMkLst>
        </pc:spChg>
        <pc:spChg chg="del mod">
          <ac:chgData name="margarita velazquez medellin" userId="1b04ecec9052ba58" providerId="LiveId" clId="{823C221C-3003-48FC-844B-9D72A51BA283}" dt="2021-01-19T02:31:39.213" v="186" actId="478"/>
          <ac:spMkLst>
            <pc:docMk/>
            <pc:sldMk cId="231662587" sldId="257"/>
            <ac:spMk id="7" creationId="{C800F53B-E4DF-4DCD-A456-A726D0E01FE6}"/>
          </ac:spMkLst>
        </pc:spChg>
        <pc:spChg chg="del">
          <ac:chgData name="margarita velazquez medellin" userId="1b04ecec9052ba58" providerId="LiveId" clId="{823C221C-3003-48FC-844B-9D72A51BA283}" dt="2021-01-19T02:30:03.621" v="154" actId="478"/>
          <ac:spMkLst>
            <pc:docMk/>
            <pc:sldMk cId="231662587" sldId="257"/>
            <ac:spMk id="8" creationId="{5E4BC427-9A27-4E04-A2F0-99C7D6454DF8}"/>
          </ac:spMkLst>
        </pc:spChg>
        <pc:spChg chg="del">
          <ac:chgData name="margarita velazquez medellin" userId="1b04ecec9052ba58" providerId="LiveId" clId="{823C221C-3003-48FC-844B-9D72A51BA283}" dt="2021-01-19T02:30:15.143" v="158" actId="478"/>
          <ac:spMkLst>
            <pc:docMk/>
            <pc:sldMk cId="231662587" sldId="257"/>
            <ac:spMk id="9" creationId="{EB2DFAA2-80BD-4391-B278-D0AD1305FF8E}"/>
          </ac:spMkLst>
        </pc:spChg>
        <pc:spChg chg="del">
          <ac:chgData name="margarita velazquez medellin" userId="1b04ecec9052ba58" providerId="LiveId" clId="{823C221C-3003-48FC-844B-9D72A51BA283}" dt="2021-01-19T02:30:19.950" v="160" actId="478"/>
          <ac:spMkLst>
            <pc:docMk/>
            <pc:sldMk cId="231662587" sldId="257"/>
            <ac:spMk id="10" creationId="{A2E280EB-0660-40BE-B2D5-E685110750E0}"/>
          </ac:spMkLst>
        </pc:spChg>
        <pc:spChg chg="del">
          <ac:chgData name="margarita velazquez medellin" userId="1b04ecec9052ba58" providerId="LiveId" clId="{823C221C-3003-48FC-844B-9D72A51BA283}" dt="2021-01-19T02:30:22.603" v="161" actId="478"/>
          <ac:spMkLst>
            <pc:docMk/>
            <pc:sldMk cId="231662587" sldId="257"/>
            <ac:spMk id="11" creationId="{62461DA3-A3D8-4D75-AD9F-EF6FB668E66C}"/>
          </ac:spMkLst>
        </pc:spChg>
        <pc:spChg chg="del">
          <ac:chgData name="margarita velazquez medellin" userId="1b04ecec9052ba58" providerId="LiveId" clId="{823C221C-3003-48FC-844B-9D72A51BA283}" dt="2021-01-19T02:30:27.308" v="163" actId="478"/>
          <ac:spMkLst>
            <pc:docMk/>
            <pc:sldMk cId="231662587" sldId="257"/>
            <ac:spMk id="12" creationId="{ABAC2EE9-73B9-4B9B-992C-8FF790674DF3}"/>
          </ac:spMkLst>
        </pc:spChg>
        <pc:spChg chg="del mod">
          <ac:chgData name="margarita velazquez medellin" userId="1b04ecec9052ba58" providerId="LiveId" clId="{823C221C-3003-48FC-844B-9D72A51BA283}" dt="2021-01-19T02:30:42.015" v="168" actId="478"/>
          <ac:spMkLst>
            <pc:docMk/>
            <pc:sldMk cId="231662587" sldId="257"/>
            <ac:spMk id="13" creationId="{DBA1C241-1B9C-463F-AE14-84151D2D641A}"/>
          </ac:spMkLst>
        </pc:spChg>
        <pc:spChg chg="del">
          <ac:chgData name="margarita velazquez medellin" userId="1b04ecec9052ba58" providerId="LiveId" clId="{823C221C-3003-48FC-844B-9D72A51BA283}" dt="2021-01-19T02:30:48.974" v="170" actId="478"/>
          <ac:spMkLst>
            <pc:docMk/>
            <pc:sldMk cId="231662587" sldId="257"/>
            <ac:spMk id="14" creationId="{55A39F94-4809-4CE8-AAD3-E8C261280F28}"/>
          </ac:spMkLst>
        </pc:spChg>
        <pc:spChg chg="del">
          <ac:chgData name="margarita velazquez medellin" userId="1b04ecec9052ba58" providerId="LiveId" clId="{823C221C-3003-48FC-844B-9D72A51BA283}" dt="2021-01-19T02:30:52.021" v="171" actId="478"/>
          <ac:spMkLst>
            <pc:docMk/>
            <pc:sldMk cId="231662587" sldId="257"/>
            <ac:spMk id="15" creationId="{AC91288F-AB3C-4C7B-AA71-AE9C6E8C8970}"/>
          </ac:spMkLst>
        </pc:spChg>
        <pc:spChg chg="del">
          <ac:chgData name="margarita velazquez medellin" userId="1b04ecec9052ba58" providerId="LiveId" clId="{823C221C-3003-48FC-844B-9D72A51BA283}" dt="2021-01-19T02:30:56.030" v="173" actId="478"/>
          <ac:spMkLst>
            <pc:docMk/>
            <pc:sldMk cId="231662587" sldId="257"/>
            <ac:spMk id="16" creationId="{7EDC10A7-CDD6-4591-ADD9-8044B7BBCEDF}"/>
          </ac:spMkLst>
        </pc:spChg>
        <pc:spChg chg="del">
          <ac:chgData name="margarita velazquez medellin" userId="1b04ecec9052ba58" providerId="LiveId" clId="{823C221C-3003-48FC-844B-9D72A51BA283}" dt="2021-01-19T02:30:59.101" v="174" actId="478"/>
          <ac:spMkLst>
            <pc:docMk/>
            <pc:sldMk cId="231662587" sldId="257"/>
            <ac:spMk id="17" creationId="{7CF4AC01-EB15-490D-A376-3F7D38B2B029}"/>
          </ac:spMkLst>
        </pc:spChg>
        <pc:spChg chg="del">
          <ac:chgData name="margarita velazquez medellin" userId="1b04ecec9052ba58" providerId="LiveId" clId="{823C221C-3003-48FC-844B-9D72A51BA283}" dt="2021-01-19T02:29:20.542" v="143" actId="478"/>
          <ac:spMkLst>
            <pc:docMk/>
            <pc:sldMk cId="231662587" sldId="257"/>
            <ac:spMk id="18" creationId="{10929435-A82D-4964-B008-4579BFE5AC62}"/>
          </ac:spMkLst>
        </pc:spChg>
        <pc:spChg chg="del">
          <ac:chgData name="margarita velazquez medellin" userId="1b04ecec9052ba58" providerId="LiveId" clId="{823C221C-3003-48FC-844B-9D72A51BA283}" dt="2021-01-19T02:29:24.389" v="144" actId="478"/>
          <ac:spMkLst>
            <pc:docMk/>
            <pc:sldMk cId="231662587" sldId="257"/>
            <ac:spMk id="19" creationId="{80E19CEF-C322-4437-9E47-3EACEA8F06B9}"/>
          </ac:spMkLst>
        </pc:spChg>
        <pc:spChg chg="del">
          <ac:chgData name="margarita velazquez medellin" userId="1b04ecec9052ba58" providerId="LiveId" clId="{823C221C-3003-48FC-844B-9D72A51BA283}" dt="2021-01-19T02:29:29.556" v="146" actId="478"/>
          <ac:spMkLst>
            <pc:docMk/>
            <pc:sldMk cId="231662587" sldId="257"/>
            <ac:spMk id="20" creationId="{D0D089E9-0CE6-4A84-A796-CE595E21652C}"/>
          </ac:spMkLst>
        </pc:spChg>
        <pc:spChg chg="del">
          <ac:chgData name="margarita velazquez medellin" userId="1b04ecec9052ba58" providerId="LiveId" clId="{823C221C-3003-48FC-844B-9D72A51BA283}" dt="2021-01-19T02:29:32.279" v="147" actId="478"/>
          <ac:spMkLst>
            <pc:docMk/>
            <pc:sldMk cId="231662587" sldId="257"/>
            <ac:spMk id="21" creationId="{2171677E-1A3A-48A7-BF8E-E78834F97ED7}"/>
          </ac:spMkLst>
        </pc:spChg>
        <pc:spChg chg="del">
          <ac:chgData name="margarita velazquez medellin" userId="1b04ecec9052ba58" providerId="LiveId" clId="{823C221C-3003-48FC-844B-9D72A51BA283}" dt="2021-01-19T02:29:37.820" v="149" actId="478"/>
          <ac:spMkLst>
            <pc:docMk/>
            <pc:sldMk cId="231662587" sldId="257"/>
            <ac:spMk id="22" creationId="{45C7D4D2-F39E-46C2-9D19-06276DAA159A}"/>
          </ac:spMkLst>
        </pc:spChg>
        <pc:spChg chg="del">
          <ac:chgData name="margarita velazquez medellin" userId="1b04ecec9052ba58" providerId="LiveId" clId="{823C221C-3003-48FC-844B-9D72A51BA283}" dt="2021-01-19T02:29:40.761" v="150" actId="478"/>
          <ac:spMkLst>
            <pc:docMk/>
            <pc:sldMk cId="231662587" sldId="257"/>
            <ac:spMk id="23" creationId="{645B86FA-C34F-4392-B652-6BEC56658BC6}"/>
          </ac:spMkLst>
        </pc:spChg>
        <pc:spChg chg="del">
          <ac:chgData name="margarita velazquez medellin" userId="1b04ecec9052ba58" providerId="LiveId" clId="{823C221C-3003-48FC-844B-9D72A51BA283}" dt="2021-01-19T02:31:01.540" v="175" actId="478"/>
          <ac:spMkLst>
            <pc:docMk/>
            <pc:sldMk cId="231662587" sldId="257"/>
            <ac:spMk id="24" creationId="{97D1394B-C968-47F9-9FD8-953CB917C00E}"/>
          </ac:spMkLst>
        </pc:spChg>
        <pc:spChg chg="del">
          <ac:chgData name="margarita velazquez medellin" userId="1b04ecec9052ba58" providerId="LiveId" clId="{823C221C-3003-48FC-844B-9D72A51BA283}" dt="2021-01-19T02:31:05.218" v="176" actId="478"/>
          <ac:spMkLst>
            <pc:docMk/>
            <pc:sldMk cId="231662587" sldId="257"/>
            <ac:spMk id="25" creationId="{3C9DEC92-23A9-4AAA-83D2-32DF7A06D78A}"/>
          </ac:spMkLst>
        </pc:spChg>
        <pc:spChg chg="del">
          <ac:chgData name="margarita velazquez medellin" userId="1b04ecec9052ba58" providerId="LiveId" clId="{823C221C-3003-48FC-844B-9D72A51BA283}" dt="2021-01-19T02:31:09.288" v="178" actId="478"/>
          <ac:spMkLst>
            <pc:docMk/>
            <pc:sldMk cId="231662587" sldId="257"/>
            <ac:spMk id="26" creationId="{3C7F5D79-89D1-47DA-B1C4-85C8C3416635}"/>
          </ac:spMkLst>
        </pc:spChg>
        <pc:spChg chg="del">
          <ac:chgData name="margarita velazquez medellin" userId="1b04ecec9052ba58" providerId="LiveId" clId="{823C221C-3003-48FC-844B-9D72A51BA283}" dt="2021-01-19T02:31:11.755" v="179" actId="478"/>
          <ac:spMkLst>
            <pc:docMk/>
            <pc:sldMk cId="231662587" sldId="257"/>
            <ac:spMk id="27" creationId="{6FE81173-7462-435E-8D0B-17B4D6A35713}"/>
          </ac:spMkLst>
        </pc:spChg>
        <pc:spChg chg="del">
          <ac:chgData name="margarita velazquez medellin" userId="1b04ecec9052ba58" providerId="LiveId" clId="{823C221C-3003-48FC-844B-9D72A51BA283}" dt="2021-01-19T02:31:14.080" v="180" actId="478"/>
          <ac:spMkLst>
            <pc:docMk/>
            <pc:sldMk cId="231662587" sldId="257"/>
            <ac:spMk id="28" creationId="{ECC6AA68-044E-4FBB-90FD-C9190595B027}"/>
          </ac:spMkLst>
        </pc:spChg>
        <pc:spChg chg="del">
          <ac:chgData name="margarita velazquez medellin" userId="1b04ecec9052ba58" providerId="LiveId" clId="{823C221C-3003-48FC-844B-9D72A51BA283}" dt="2021-01-19T02:29:16.579" v="142" actId="478"/>
          <ac:spMkLst>
            <pc:docMk/>
            <pc:sldMk cId="231662587" sldId="257"/>
            <ac:spMk id="29" creationId="{086D64B5-B257-43A0-AB47-270E639C6E5E}"/>
          </ac:spMkLst>
        </pc:spChg>
        <pc:spChg chg="del">
          <ac:chgData name="margarita velazquez medellin" userId="1b04ecec9052ba58" providerId="LiveId" clId="{823C221C-3003-48FC-844B-9D72A51BA283}" dt="2021-01-19T02:29:27.303" v="145" actId="478"/>
          <ac:spMkLst>
            <pc:docMk/>
            <pc:sldMk cId="231662587" sldId="257"/>
            <ac:spMk id="30" creationId="{0F9F6C6C-DDA5-44A6-90E4-C7206997EE7B}"/>
          </ac:spMkLst>
        </pc:spChg>
        <pc:spChg chg="del">
          <ac:chgData name="margarita velazquez medellin" userId="1b04ecec9052ba58" providerId="LiveId" clId="{823C221C-3003-48FC-844B-9D72A51BA283}" dt="2021-01-19T02:29:35.126" v="148" actId="478"/>
          <ac:spMkLst>
            <pc:docMk/>
            <pc:sldMk cId="231662587" sldId="257"/>
            <ac:spMk id="31" creationId="{B9F44C51-25FD-4DF1-8512-1BEDD5937EA8}"/>
          </ac:spMkLst>
        </pc:spChg>
        <pc:spChg chg="del">
          <ac:chgData name="margarita velazquez medellin" userId="1b04ecec9052ba58" providerId="LiveId" clId="{823C221C-3003-48FC-844B-9D72A51BA283}" dt="2021-01-19T02:29:43.266" v="151" actId="478"/>
          <ac:spMkLst>
            <pc:docMk/>
            <pc:sldMk cId="231662587" sldId="257"/>
            <ac:spMk id="32" creationId="{BE982388-51E7-45CA-AC68-3596345A613F}"/>
          </ac:spMkLst>
        </pc:spChg>
        <pc:spChg chg="del">
          <ac:chgData name="margarita velazquez medellin" userId="1b04ecec9052ba58" providerId="LiveId" clId="{823C221C-3003-48FC-844B-9D72A51BA283}" dt="2021-01-19T02:31:07.451" v="177" actId="478"/>
          <ac:spMkLst>
            <pc:docMk/>
            <pc:sldMk cId="231662587" sldId="257"/>
            <ac:spMk id="33" creationId="{958E2ECE-A646-48B2-9874-7F6F29EE2327}"/>
          </ac:spMkLst>
        </pc:spChg>
        <pc:spChg chg="del">
          <ac:chgData name="margarita velazquez medellin" userId="1b04ecec9052ba58" providerId="LiveId" clId="{823C221C-3003-48FC-844B-9D72A51BA283}" dt="2021-01-19T02:29:53.729" v="153" actId="478"/>
          <ac:spMkLst>
            <pc:docMk/>
            <pc:sldMk cId="231662587" sldId="257"/>
            <ac:spMk id="34" creationId="{C9468EA4-508F-43CD-A283-806F5FE66C10}"/>
          </ac:spMkLst>
        </pc:spChg>
        <pc:spChg chg="del">
          <ac:chgData name="margarita velazquez medellin" userId="1b04ecec9052ba58" providerId="LiveId" clId="{823C221C-3003-48FC-844B-9D72A51BA283}" dt="2021-01-19T02:30:17.268" v="159" actId="478"/>
          <ac:spMkLst>
            <pc:docMk/>
            <pc:sldMk cId="231662587" sldId="257"/>
            <ac:spMk id="35" creationId="{68886573-0F7D-4720-AE95-21B3F680CBBC}"/>
          </ac:spMkLst>
        </pc:spChg>
        <pc:spChg chg="del">
          <ac:chgData name="margarita velazquez medellin" userId="1b04ecec9052ba58" providerId="LiveId" clId="{823C221C-3003-48FC-844B-9D72A51BA283}" dt="2021-01-19T02:30:24.761" v="162" actId="478"/>
          <ac:spMkLst>
            <pc:docMk/>
            <pc:sldMk cId="231662587" sldId="257"/>
            <ac:spMk id="36" creationId="{E0C329B8-E66D-4BE2-8AC6-AA20D8012B41}"/>
          </ac:spMkLst>
        </pc:spChg>
        <pc:spChg chg="del">
          <ac:chgData name="margarita velazquez medellin" userId="1b04ecec9052ba58" providerId="LiveId" clId="{823C221C-3003-48FC-844B-9D72A51BA283}" dt="2021-01-19T02:30:45.439" v="169" actId="478"/>
          <ac:spMkLst>
            <pc:docMk/>
            <pc:sldMk cId="231662587" sldId="257"/>
            <ac:spMk id="37" creationId="{7FEE04D9-CCAF-4CFD-A497-F0081A6DBDDD}"/>
          </ac:spMkLst>
        </pc:spChg>
        <pc:spChg chg="del">
          <ac:chgData name="margarita velazquez medellin" userId="1b04ecec9052ba58" providerId="LiveId" clId="{823C221C-3003-48FC-844B-9D72A51BA283}" dt="2021-01-19T02:30:54.215" v="172" actId="478"/>
          <ac:spMkLst>
            <pc:docMk/>
            <pc:sldMk cId="231662587" sldId="257"/>
            <ac:spMk id="38" creationId="{C4A8FCE5-A93E-4403-A0A5-AFAF72B996B2}"/>
          </ac:spMkLst>
        </pc:spChg>
        <pc:spChg chg="del">
          <ac:chgData name="margarita velazquez medellin" userId="1b04ecec9052ba58" providerId="LiveId" clId="{823C221C-3003-48FC-844B-9D72A51BA283}" dt="2021-01-19T02:30:13.251" v="157" actId="478"/>
          <ac:spMkLst>
            <pc:docMk/>
            <pc:sldMk cId="231662587" sldId="257"/>
            <ac:spMk id="39" creationId="{3B06A7B6-D9BF-4CB8-B27E-D083CC0E53A9}"/>
          </ac:spMkLst>
        </pc:spChg>
        <pc:spChg chg="del">
          <ac:chgData name="margarita velazquez medellin" userId="1b04ecec9052ba58" providerId="LiveId" clId="{823C221C-3003-48FC-844B-9D72A51BA283}" dt="2021-01-19T02:30:36.833" v="165" actId="478"/>
          <ac:spMkLst>
            <pc:docMk/>
            <pc:sldMk cId="231662587" sldId="257"/>
            <ac:spMk id="40" creationId="{6AA28530-E4A2-48ED-BBF1-9521C36D19D2}"/>
          </ac:spMkLst>
        </pc:spChg>
        <pc:spChg chg="del">
          <ac:chgData name="margarita velazquez medellin" userId="1b04ecec9052ba58" providerId="LiveId" clId="{823C221C-3003-48FC-844B-9D72A51BA283}" dt="2021-01-19T02:31:18.966" v="182" actId="478"/>
          <ac:spMkLst>
            <pc:docMk/>
            <pc:sldMk cId="231662587" sldId="257"/>
            <ac:spMk id="41" creationId="{FE8504E2-9129-4D1C-8B39-084F40415F9D}"/>
          </ac:spMkLst>
        </pc:spChg>
        <pc:spChg chg="del">
          <ac:chgData name="margarita velazquez medellin" userId="1b04ecec9052ba58" providerId="LiveId" clId="{823C221C-3003-48FC-844B-9D72A51BA283}" dt="2021-01-19T02:31:16.234" v="181" actId="478"/>
          <ac:spMkLst>
            <pc:docMk/>
            <pc:sldMk cId="231662587" sldId="257"/>
            <ac:spMk id="42" creationId="{2348EB39-0371-45E4-ABF4-349FFC016FD4}"/>
          </ac:spMkLst>
        </pc:spChg>
        <pc:spChg chg="del">
          <ac:chgData name="margarita velazquez medellin" userId="1b04ecec9052ba58" providerId="LiveId" clId="{823C221C-3003-48FC-844B-9D72A51BA283}" dt="2021-01-19T02:30:06.730" v="155" actId="478"/>
          <ac:spMkLst>
            <pc:docMk/>
            <pc:sldMk cId="231662587" sldId="257"/>
            <ac:spMk id="43" creationId="{98A691F1-8522-43B8-B8DA-8A9A9DC27121}"/>
          </ac:spMkLst>
        </pc:spChg>
        <pc:spChg chg="add mod">
          <ac:chgData name="margarita velazquez medellin" userId="1b04ecec9052ba58" providerId="LiveId" clId="{823C221C-3003-48FC-844B-9D72A51BA283}" dt="2021-01-19T02:32:09.818" v="192" actId="14100"/>
          <ac:spMkLst>
            <pc:docMk/>
            <pc:sldMk cId="231662587" sldId="257"/>
            <ac:spMk id="44" creationId="{DF9FE7AF-8853-40A5-B80C-FEE792C73309}"/>
          </ac:spMkLst>
        </pc:spChg>
        <pc:spChg chg="add mod">
          <ac:chgData name="margarita velazquez medellin" userId="1b04ecec9052ba58" providerId="LiveId" clId="{823C221C-3003-48FC-844B-9D72A51BA283}" dt="2021-01-19T03:56:01.128" v="2643" actId="207"/>
          <ac:spMkLst>
            <pc:docMk/>
            <pc:sldMk cId="231662587" sldId="257"/>
            <ac:spMk id="45" creationId="{AC1464B5-2797-4208-BA2F-7965BCD08CAD}"/>
          </ac:spMkLst>
        </pc:spChg>
        <pc:spChg chg="mod">
          <ac:chgData name="margarita velazquez medellin" userId="1b04ecec9052ba58" providerId="LiveId" clId="{823C221C-3003-48FC-844B-9D72A51BA283}" dt="2021-01-19T03:09:56.222" v="1409" actId="207"/>
          <ac:spMkLst>
            <pc:docMk/>
            <pc:sldMk cId="231662587" sldId="257"/>
            <ac:spMk id="48" creationId="{305C59FA-F4D7-4599-A48E-C3C24216873D}"/>
          </ac:spMkLst>
        </pc:spChg>
        <pc:grpChg chg="add mod">
          <ac:chgData name="margarita velazquez medellin" userId="1b04ecec9052ba58" providerId="LiveId" clId="{823C221C-3003-48FC-844B-9D72A51BA283}" dt="2021-01-19T03:08:49.766" v="1407" actId="1076"/>
          <ac:grpSpMkLst>
            <pc:docMk/>
            <pc:sldMk cId="231662587" sldId="257"/>
            <ac:grpSpMk id="46" creationId="{539664B2-3E4D-4FE6-927A-7CE8264866C1}"/>
          </ac:grpSpMkLst>
        </pc:grpChg>
        <pc:picChg chg="mod">
          <ac:chgData name="margarita velazquez medellin" userId="1b04ecec9052ba58" providerId="LiveId" clId="{823C221C-3003-48FC-844B-9D72A51BA283}" dt="2021-01-19T03:08:46.395" v="1406"/>
          <ac:picMkLst>
            <pc:docMk/>
            <pc:sldMk cId="231662587" sldId="257"/>
            <ac:picMk id="47" creationId="{C6A507A5-935A-467D-BB78-3AD671BEC99A}"/>
          </ac:picMkLst>
        </pc:picChg>
        <pc:cxnChg chg="mod">
          <ac:chgData name="margarita velazquez medellin" userId="1b04ecec9052ba58" providerId="LiveId" clId="{823C221C-3003-48FC-844B-9D72A51BA283}" dt="2021-01-19T03:08:46.395" v="1406"/>
          <ac:cxnSpMkLst>
            <pc:docMk/>
            <pc:sldMk cId="231662587" sldId="257"/>
            <ac:cxnSpMk id="49" creationId="{B2FBA5D0-96DB-4B54-B4FF-222C588F455C}"/>
          </ac:cxnSpMkLst>
        </pc:cxnChg>
      </pc:sldChg>
      <pc:sldChg chg="addSp delSp modSp new mod">
        <pc:chgData name="margarita velazquez medellin" userId="1b04ecec9052ba58" providerId="LiveId" clId="{823C221C-3003-48FC-844B-9D72A51BA283}" dt="2021-01-19T03:54:28.372" v="2638" actId="207"/>
        <pc:sldMkLst>
          <pc:docMk/>
          <pc:sldMk cId="4247170120" sldId="258"/>
        </pc:sldMkLst>
        <pc:spChg chg="del">
          <ac:chgData name="margarita velazquez medellin" userId="1b04ecec9052ba58" providerId="LiveId" clId="{823C221C-3003-48FC-844B-9D72A51BA283}" dt="2021-01-19T02:35:12.801" v="210" actId="931"/>
          <ac:spMkLst>
            <pc:docMk/>
            <pc:sldMk cId="4247170120" sldId="258"/>
            <ac:spMk id="2" creationId="{37931B5E-F9A4-4BEE-9112-9724097CFDBB}"/>
          </ac:spMkLst>
        </pc:spChg>
        <pc:spChg chg="del mod">
          <ac:chgData name="margarita velazquez medellin" userId="1b04ecec9052ba58" providerId="LiveId" clId="{823C221C-3003-48FC-844B-9D72A51BA283}" dt="2021-01-19T02:35:25.245" v="216" actId="931"/>
          <ac:spMkLst>
            <pc:docMk/>
            <pc:sldMk cId="4247170120" sldId="258"/>
            <ac:spMk id="3" creationId="{00693A02-0B0C-4DF3-8509-8F93F6481DC0}"/>
          </ac:spMkLst>
        </pc:spChg>
        <pc:spChg chg="del">
          <ac:chgData name="margarita velazquez medellin" userId="1b04ecec9052ba58" providerId="LiveId" clId="{823C221C-3003-48FC-844B-9D72A51BA283}" dt="2021-01-19T02:36:20.512" v="220" actId="931"/>
          <ac:spMkLst>
            <pc:docMk/>
            <pc:sldMk cId="4247170120" sldId="258"/>
            <ac:spMk id="4" creationId="{A966FA88-E045-44F3-B6F6-7A941BA84540}"/>
          </ac:spMkLst>
        </pc:spChg>
        <pc:spChg chg="del">
          <ac:chgData name="margarita velazquez medellin" userId="1b04ecec9052ba58" providerId="LiveId" clId="{823C221C-3003-48FC-844B-9D72A51BA283}" dt="2021-01-19T02:37:12.936" v="227" actId="931"/>
          <ac:spMkLst>
            <pc:docMk/>
            <pc:sldMk cId="4247170120" sldId="258"/>
            <ac:spMk id="5" creationId="{313C9E68-DE5D-48D5-825C-8648386FA60D}"/>
          </ac:spMkLst>
        </pc:spChg>
        <pc:spChg chg="del">
          <ac:chgData name="margarita velazquez medellin" userId="1b04ecec9052ba58" providerId="LiveId" clId="{823C221C-3003-48FC-844B-9D72A51BA283}" dt="2021-01-19T02:37:51.213" v="233" actId="931"/>
          <ac:spMkLst>
            <pc:docMk/>
            <pc:sldMk cId="4247170120" sldId="258"/>
            <ac:spMk id="6" creationId="{80F88164-A6E2-4F20-A456-32C0BB3B555E}"/>
          </ac:spMkLst>
        </pc:spChg>
        <pc:spChg chg="del">
          <ac:chgData name="margarita velazquez medellin" userId="1b04ecec9052ba58" providerId="LiveId" clId="{823C221C-3003-48FC-844B-9D72A51BA283}" dt="2021-01-19T02:32:33.679" v="196"/>
          <ac:spMkLst>
            <pc:docMk/>
            <pc:sldMk cId="4247170120" sldId="258"/>
            <ac:spMk id="7" creationId="{DD6B74F8-B922-43E1-8943-A4A3BB36C949}"/>
          </ac:spMkLst>
        </pc:spChg>
        <pc:spChg chg="mod">
          <ac:chgData name="margarita velazquez medellin" userId="1b04ecec9052ba58" providerId="LiveId" clId="{823C221C-3003-48FC-844B-9D72A51BA283}" dt="2021-01-19T02:41:14.986" v="420" actId="1076"/>
          <ac:spMkLst>
            <pc:docMk/>
            <pc:sldMk cId="4247170120" sldId="258"/>
            <ac:spMk id="8" creationId="{7779A8FD-541D-4336-BEFD-D729EEB4E666}"/>
          </ac:spMkLst>
        </pc:spChg>
        <pc:spChg chg="del">
          <ac:chgData name="margarita velazquez medellin" userId="1b04ecec9052ba58" providerId="LiveId" clId="{823C221C-3003-48FC-844B-9D72A51BA283}" dt="2021-01-19T02:40:57.074" v="416" actId="478"/>
          <ac:spMkLst>
            <pc:docMk/>
            <pc:sldMk cId="4247170120" sldId="258"/>
            <ac:spMk id="9" creationId="{5F78959E-FA47-4ACC-BE59-3EF330E4F083}"/>
          </ac:spMkLst>
        </pc:spChg>
        <pc:spChg chg="mod">
          <ac:chgData name="margarita velazquez medellin" userId="1b04ecec9052ba58" providerId="LiveId" clId="{823C221C-3003-48FC-844B-9D72A51BA283}" dt="2021-01-19T02:47:02.468" v="746" actId="207"/>
          <ac:spMkLst>
            <pc:docMk/>
            <pc:sldMk cId="4247170120" sldId="258"/>
            <ac:spMk id="10" creationId="{6B8D51B9-C18A-4A12-B6A3-CF660720EFBD}"/>
          </ac:spMkLst>
        </pc:spChg>
        <pc:spChg chg="mod">
          <ac:chgData name="margarita velazquez medellin" userId="1b04ecec9052ba58" providerId="LiveId" clId="{823C221C-3003-48FC-844B-9D72A51BA283}" dt="2021-01-19T02:47:35.668" v="808" actId="122"/>
          <ac:spMkLst>
            <pc:docMk/>
            <pc:sldMk cId="4247170120" sldId="258"/>
            <ac:spMk id="11" creationId="{77167352-864E-45B4-89E3-F0FDFBA1F486}"/>
          </ac:spMkLst>
        </pc:spChg>
        <pc:spChg chg="del">
          <ac:chgData name="margarita velazquez medellin" userId="1b04ecec9052ba58" providerId="LiveId" clId="{823C221C-3003-48FC-844B-9D72A51BA283}" dt="2021-01-19T02:47:38.743" v="809" actId="478"/>
          <ac:spMkLst>
            <pc:docMk/>
            <pc:sldMk cId="4247170120" sldId="258"/>
            <ac:spMk id="12" creationId="{C5A6E195-38C5-47F6-A61F-333CB5DE26CA}"/>
          </ac:spMkLst>
        </pc:spChg>
        <pc:spChg chg="mod">
          <ac:chgData name="margarita velazquez medellin" userId="1b04ecec9052ba58" providerId="LiveId" clId="{823C221C-3003-48FC-844B-9D72A51BA283}" dt="2021-01-19T03:52:49.372" v="2635" actId="207"/>
          <ac:spMkLst>
            <pc:docMk/>
            <pc:sldMk cId="4247170120" sldId="258"/>
            <ac:spMk id="13" creationId="{1E40A8A7-86F0-40F3-8ADE-21FF878C6004}"/>
          </ac:spMkLst>
        </pc:spChg>
        <pc:spChg chg="del">
          <ac:chgData name="margarita velazquez medellin" userId="1b04ecec9052ba58" providerId="LiveId" clId="{823C221C-3003-48FC-844B-9D72A51BA283}" dt="2021-01-19T02:52:48.809" v="1101" actId="478"/>
          <ac:spMkLst>
            <pc:docMk/>
            <pc:sldMk cId="4247170120" sldId="258"/>
            <ac:spMk id="14" creationId="{EB7060A9-2846-4B01-B3E5-8AAF250101EE}"/>
          </ac:spMkLst>
        </pc:spChg>
        <pc:spChg chg="mod">
          <ac:chgData name="margarita velazquez medellin" userId="1b04ecec9052ba58" providerId="LiveId" clId="{823C221C-3003-48FC-844B-9D72A51BA283}" dt="2021-01-19T03:54:28.372" v="2638" actId="207"/>
          <ac:spMkLst>
            <pc:docMk/>
            <pc:sldMk cId="4247170120" sldId="258"/>
            <ac:spMk id="15" creationId="{033A4B6F-18AA-4F2A-93E2-89F29BA1BA8A}"/>
          </ac:spMkLst>
        </pc:spChg>
        <pc:spChg chg="del">
          <ac:chgData name="margarita velazquez medellin" userId="1b04ecec9052ba58" providerId="LiveId" clId="{823C221C-3003-48FC-844B-9D72A51BA283}" dt="2021-01-19T02:51:40.900" v="1098" actId="478"/>
          <ac:spMkLst>
            <pc:docMk/>
            <pc:sldMk cId="4247170120" sldId="258"/>
            <ac:spMk id="16" creationId="{94B84D84-A249-494B-962B-1508CF2B8A87}"/>
          </ac:spMkLst>
        </pc:spChg>
        <pc:spChg chg="del mod">
          <ac:chgData name="margarita velazquez medellin" userId="1b04ecec9052ba58" providerId="LiveId" clId="{823C221C-3003-48FC-844B-9D72A51BA283}" dt="2021-01-19T02:56:47.286" v="1201" actId="478"/>
          <ac:spMkLst>
            <pc:docMk/>
            <pc:sldMk cId="4247170120" sldId="258"/>
            <ac:spMk id="17" creationId="{F6A8CF83-1CA7-4C0C-A793-7FFFC356F07E}"/>
          </ac:spMkLst>
        </pc:spChg>
        <pc:spChg chg="mod">
          <ac:chgData name="margarita velazquez medellin" userId="1b04ecec9052ba58" providerId="LiveId" clId="{823C221C-3003-48FC-844B-9D72A51BA283}" dt="2021-01-19T02:39:18.151" v="295" actId="14100"/>
          <ac:spMkLst>
            <pc:docMk/>
            <pc:sldMk cId="4247170120" sldId="258"/>
            <ac:spMk id="18" creationId="{5B9FBD16-112E-43FA-9C45-692752676DD3}"/>
          </ac:spMkLst>
        </pc:spChg>
        <pc:spChg chg="mod">
          <ac:chgData name="margarita velazquez medellin" userId="1b04ecec9052ba58" providerId="LiveId" clId="{823C221C-3003-48FC-844B-9D72A51BA283}" dt="2021-01-19T03:52:18.428" v="2632" actId="207"/>
          <ac:spMkLst>
            <pc:docMk/>
            <pc:sldMk cId="4247170120" sldId="258"/>
            <ac:spMk id="19" creationId="{38A5C4FB-AF93-4DA1-A8DE-3EBD02CDC23C}"/>
          </ac:spMkLst>
        </pc:spChg>
        <pc:spChg chg="mod">
          <ac:chgData name="margarita velazquez medellin" userId="1b04ecec9052ba58" providerId="LiveId" clId="{823C221C-3003-48FC-844B-9D72A51BA283}" dt="2021-01-19T02:41:58.752" v="443" actId="14100"/>
          <ac:spMkLst>
            <pc:docMk/>
            <pc:sldMk cId="4247170120" sldId="258"/>
            <ac:spMk id="20" creationId="{2AB77350-3991-423B-9A80-C81EE6C25C54}"/>
          </ac:spMkLst>
        </pc:spChg>
        <pc:spChg chg="mod">
          <ac:chgData name="margarita velazquez medellin" userId="1b04ecec9052ba58" providerId="LiveId" clId="{823C221C-3003-48FC-844B-9D72A51BA283}" dt="2021-01-19T03:54:17.627" v="2637" actId="207"/>
          <ac:spMkLst>
            <pc:docMk/>
            <pc:sldMk cId="4247170120" sldId="258"/>
            <ac:spMk id="21" creationId="{E4A0865E-06C0-4E5C-9F1F-2131C051F63A}"/>
          </ac:spMkLst>
        </pc:spChg>
        <pc:spChg chg="mod">
          <ac:chgData name="margarita velazquez medellin" userId="1b04ecec9052ba58" providerId="LiveId" clId="{823C221C-3003-48FC-844B-9D72A51BA283}" dt="2021-01-19T02:46:17.577" v="718" actId="207"/>
          <ac:spMkLst>
            <pc:docMk/>
            <pc:sldMk cId="4247170120" sldId="258"/>
            <ac:spMk id="22" creationId="{1614D809-9A73-4230-A7AE-43C0F12DEF1E}"/>
          </ac:spMkLst>
        </pc:spChg>
        <pc:spChg chg="del">
          <ac:chgData name="margarita velazquez medellin" userId="1b04ecec9052ba58" providerId="LiveId" clId="{823C221C-3003-48FC-844B-9D72A51BA283}" dt="2021-01-19T02:44:43.674" v="649" actId="478"/>
          <ac:spMkLst>
            <pc:docMk/>
            <pc:sldMk cId="4247170120" sldId="258"/>
            <ac:spMk id="23" creationId="{9600C04C-5505-48E2-92DC-CD71EE6C7CEE}"/>
          </ac:spMkLst>
        </pc:spChg>
        <pc:spChg chg="del">
          <ac:chgData name="margarita velazquez medellin" userId="1b04ecec9052ba58" providerId="LiveId" clId="{823C221C-3003-48FC-844B-9D72A51BA283}" dt="2021-01-19T02:45:26.866" v="710" actId="478"/>
          <ac:spMkLst>
            <pc:docMk/>
            <pc:sldMk cId="4247170120" sldId="258"/>
            <ac:spMk id="24" creationId="{40839B0A-7DB2-47F1-AB58-58D7C4744726}"/>
          </ac:spMkLst>
        </pc:spChg>
        <pc:spChg chg="del">
          <ac:chgData name="margarita velazquez medellin" userId="1b04ecec9052ba58" providerId="LiveId" clId="{823C221C-3003-48FC-844B-9D72A51BA283}" dt="2021-01-19T02:45:29.051" v="711" actId="478"/>
          <ac:spMkLst>
            <pc:docMk/>
            <pc:sldMk cId="4247170120" sldId="258"/>
            <ac:spMk id="25" creationId="{75CCDBA0-DADE-4C28-A50E-24B3B3076172}"/>
          </ac:spMkLst>
        </pc:spChg>
        <pc:spChg chg="mod">
          <ac:chgData name="margarita velazquez medellin" userId="1b04ecec9052ba58" providerId="LiveId" clId="{823C221C-3003-48FC-844B-9D72A51BA283}" dt="2021-01-19T02:50:07.010" v="969" actId="207"/>
          <ac:spMkLst>
            <pc:docMk/>
            <pc:sldMk cId="4247170120" sldId="258"/>
            <ac:spMk id="26" creationId="{42BCF1BA-22AB-4FE8-993F-22983F342EF2}"/>
          </ac:spMkLst>
        </pc:spChg>
        <pc:spChg chg="mod">
          <ac:chgData name="margarita velazquez medellin" userId="1b04ecec9052ba58" providerId="LiveId" clId="{823C221C-3003-48FC-844B-9D72A51BA283}" dt="2021-01-19T03:52:34.970" v="2633" actId="207"/>
          <ac:spMkLst>
            <pc:docMk/>
            <pc:sldMk cId="4247170120" sldId="258"/>
            <ac:spMk id="27" creationId="{2CDBCA39-9620-43A2-BAFF-BDCA0D08B837}"/>
          </ac:spMkLst>
        </pc:spChg>
        <pc:spChg chg="del">
          <ac:chgData name="margarita velazquez medellin" userId="1b04ecec9052ba58" providerId="LiveId" clId="{823C221C-3003-48FC-844B-9D72A51BA283}" dt="2021-01-19T02:33:00.831" v="205" actId="478"/>
          <ac:spMkLst>
            <pc:docMk/>
            <pc:sldMk cId="4247170120" sldId="258"/>
            <ac:spMk id="28" creationId="{7E0F8336-C52C-4FE7-9DF0-87D20CA950BA}"/>
          </ac:spMkLst>
        </pc:spChg>
        <pc:spChg chg="del">
          <ac:chgData name="margarita velazquez medellin" userId="1b04ecec9052ba58" providerId="LiveId" clId="{823C221C-3003-48FC-844B-9D72A51BA283}" dt="2021-01-19T02:32:37.438" v="197" actId="478"/>
          <ac:spMkLst>
            <pc:docMk/>
            <pc:sldMk cId="4247170120" sldId="258"/>
            <ac:spMk id="29" creationId="{BB29ACD8-61CA-498C-8CE4-2D8E81E00579}"/>
          </ac:spMkLst>
        </pc:spChg>
        <pc:spChg chg="del">
          <ac:chgData name="margarita velazquez medellin" userId="1b04ecec9052ba58" providerId="LiveId" clId="{823C221C-3003-48FC-844B-9D72A51BA283}" dt="2021-01-19T02:32:40.383" v="198" actId="478"/>
          <ac:spMkLst>
            <pc:docMk/>
            <pc:sldMk cId="4247170120" sldId="258"/>
            <ac:spMk id="30" creationId="{B3433E8C-95EA-45EB-9FF4-B82357CADBB1}"/>
          </ac:spMkLst>
        </pc:spChg>
        <pc:spChg chg="del">
          <ac:chgData name="margarita velazquez medellin" userId="1b04ecec9052ba58" providerId="LiveId" clId="{823C221C-3003-48FC-844B-9D72A51BA283}" dt="2021-01-19T02:32:48.782" v="201" actId="478"/>
          <ac:spMkLst>
            <pc:docMk/>
            <pc:sldMk cId="4247170120" sldId="258"/>
            <ac:spMk id="31" creationId="{1A257547-2FAE-40D6-A14C-47AB91D3F86B}"/>
          </ac:spMkLst>
        </pc:spChg>
        <pc:spChg chg="del">
          <ac:chgData name="margarita velazquez medellin" userId="1b04ecec9052ba58" providerId="LiveId" clId="{823C221C-3003-48FC-844B-9D72A51BA283}" dt="2021-01-19T02:32:51.435" v="202" actId="478"/>
          <ac:spMkLst>
            <pc:docMk/>
            <pc:sldMk cId="4247170120" sldId="258"/>
            <ac:spMk id="32" creationId="{91CBF42E-0A99-4FAD-B2EC-8E625DED583C}"/>
          </ac:spMkLst>
        </pc:spChg>
        <pc:spChg chg="del">
          <ac:chgData name="margarita velazquez medellin" userId="1b04ecec9052ba58" providerId="LiveId" clId="{823C221C-3003-48FC-844B-9D72A51BA283}" dt="2021-01-19T02:32:58.225" v="204" actId="478"/>
          <ac:spMkLst>
            <pc:docMk/>
            <pc:sldMk cId="4247170120" sldId="258"/>
            <ac:spMk id="33" creationId="{8FA4BB3E-C3F7-4756-ABBF-7C61FCC23533}"/>
          </ac:spMkLst>
        </pc:spChg>
        <pc:spChg chg="del">
          <ac:chgData name="margarita velazquez medellin" userId="1b04ecec9052ba58" providerId="LiveId" clId="{823C221C-3003-48FC-844B-9D72A51BA283}" dt="2021-01-19T02:32:42.898" v="199" actId="478"/>
          <ac:spMkLst>
            <pc:docMk/>
            <pc:sldMk cId="4247170120" sldId="258"/>
            <ac:spMk id="34" creationId="{10AE0C96-4558-4864-88CB-BA69D6CB2273}"/>
          </ac:spMkLst>
        </pc:spChg>
        <pc:spChg chg="del">
          <ac:chgData name="margarita velazquez medellin" userId="1b04ecec9052ba58" providerId="LiveId" clId="{823C221C-3003-48FC-844B-9D72A51BA283}" dt="2021-01-19T02:32:45.923" v="200" actId="478"/>
          <ac:spMkLst>
            <pc:docMk/>
            <pc:sldMk cId="4247170120" sldId="258"/>
            <ac:spMk id="35" creationId="{49BF941E-08F8-446B-9360-577F134F32B6}"/>
          </ac:spMkLst>
        </pc:spChg>
        <pc:spChg chg="del">
          <ac:chgData name="margarita velazquez medellin" userId="1b04ecec9052ba58" providerId="LiveId" clId="{823C221C-3003-48FC-844B-9D72A51BA283}" dt="2021-01-19T02:32:54.109" v="203" actId="478"/>
          <ac:spMkLst>
            <pc:docMk/>
            <pc:sldMk cId="4247170120" sldId="258"/>
            <ac:spMk id="36" creationId="{B0ACDC21-C471-405B-A7D2-11C4AC5D0920}"/>
          </ac:spMkLst>
        </pc:spChg>
        <pc:spChg chg="del">
          <ac:chgData name="margarita velazquez medellin" userId="1b04ecec9052ba58" providerId="LiveId" clId="{823C221C-3003-48FC-844B-9D72A51BA283}" dt="2021-01-19T02:33:08.664" v="207" actId="478"/>
          <ac:spMkLst>
            <pc:docMk/>
            <pc:sldMk cId="4247170120" sldId="258"/>
            <ac:spMk id="37" creationId="{8DDE5D69-1BF1-4D0B-81BC-8E6251A36236}"/>
          </ac:spMkLst>
        </pc:spChg>
        <pc:spChg chg="del">
          <ac:chgData name="margarita velazquez medellin" userId="1b04ecec9052ba58" providerId="LiveId" clId="{823C221C-3003-48FC-844B-9D72A51BA283}" dt="2021-01-19T02:33:04.658" v="206" actId="478"/>
          <ac:spMkLst>
            <pc:docMk/>
            <pc:sldMk cId="4247170120" sldId="258"/>
            <ac:spMk id="38" creationId="{E0B96314-E2F1-4A10-96A5-9045BF7E7F6F}"/>
          </ac:spMkLst>
        </pc:spChg>
        <pc:spChg chg="del">
          <ac:chgData name="margarita velazquez medellin" userId="1b04ecec9052ba58" providerId="LiveId" clId="{823C221C-3003-48FC-844B-9D72A51BA283}" dt="2021-01-19T02:36:14.381" v="219" actId="931"/>
          <ac:spMkLst>
            <pc:docMk/>
            <pc:sldMk cId="4247170120" sldId="258"/>
            <ac:spMk id="39" creationId="{8D956004-31F6-4567-8F28-6394DE8C429E}"/>
          </ac:spMkLst>
        </pc:spChg>
        <pc:spChg chg="del mod">
          <ac:chgData name="margarita velazquez medellin" userId="1b04ecec9052ba58" providerId="LiveId" clId="{823C221C-3003-48FC-844B-9D72A51BA283}" dt="2021-01-19T02:36:28.250" v="225" actId="931"/>
          <ac:spMkLst>
            <pc:docMk/>
            <pc:sldMk cId="4247170120" sldId="258"/>
            <ac:spMk id="40" creationId="{512297AF-8961-4841-AF67-A245B82F33C4}"/>
          </ac:spMkLst>
        </pc:spChg>
        <pc:spChg chg="del mod">
          <ac:chgData name="margarita velazquez medellin" userId="1b04ecec9052ba58" providerId="LiveId" clId="{823C221C-3003-48FC-844B-9D72A51BA283}" dt="2021-01-19T02:37:19.014" v="230" actId="931"/>
          <ac:spMkLst>
            <pc:docMk/>
            <pc:sldMk cId="4247170120" sldId="258"/>
            <ac:spMk id="41" creationId="{80272999-62C2-43BC-AF7F-E8D307E22B56}"/>
          </ac:spMkLst>
        </pc:spChg>
        <pc:spChg chg="del mod">
          <ac:chgData name="margarita velazquez medellin" userId="1b04ecec9052ba58" providerId="LiveId" clId="{823C221C-3003-48FC-844B-9D72A51BA283}" dt="2021-01-19T02:38:00.346" v="236" actId="931"/>
          <ac:spMkLst>
            <pc:docMk/>
            <pc:sldMk cId="4247170120" sldId="258"/>
            <ac:spMk id="42" creationId="{B5A36E88-94EC-4EE3-BF8F-D501878231B8}"/>
          </ac:spMkLst>
        </pc:spChg>
        <pc:spChg chg="del">
          <ac:chgData name="margarita velazquez medellin" userId="1b04ecec9052ba58" providerId="LiveId" clId="{823C221C-3003-48FC-844B-9D72A51BA283}" dt="2021-01-19T02:35:18.794" v="211" actId="931"/>
          <ac:spMkLst>
            <pc:docMk/>
            <pc:sldMk cId="4247170120" sldId="258"/>
            <ac:spMk id="43" creationId="{747C6CA4-0744-46E0-9ADB-D3844DA511D7}"/>
          </ac:spMkLst>
        </pc:spChg>
        <pc:spChg chg="add mod">
          <ac:chgData name="margarita velazquez medellin" userId="1b04ecec9052ba58" providerId="LiveId" clId="{823C221C-3003-48FC-844B-9D72A51BA283}" dt="2021-01-19T02:32:33.679" v="196"/>
          <ac:spMkLst>
            <pc:docMk/>
            <pc:sldMk cId="4247170120" sldId="258"/>
            <ac:spMk id="44" creationId="{5E0E8386-1457-436B-B066-EADBABC5305F}"/>
          </ac:spMkLst>
        </pc:spChg>
        <pc:spChg chg="add del mod">
          <ac:chgData name="margarita velazquez medellin" userId="1b04ecec9052ba58" providerId="LiveId" clId="{823C221C-3003-48FC-844B-9D72A51BA283}" dt="2021-01-19T02:56:49.669" v="1202" actId="478"/>
          <ac:spMkLst>
            <pc:docMk/>
            <pc:sldMk cId="4247170120" sldId="258"/>
            <ac:spMk id="66" creationId="{08B10441-F89F-493A-B492-20C88E986BF9}"/>
          </ac:spMkLst>
        </pc:spChg>
        <pc:spChg chg="add mod">
          <ac:chgData name="margarita velazquez medellin" userId="1b04ecec9052ba58" providerId="LiveId" clId="{823C221C-3003-48FC-844B-9D72A51BA283}" dt="2021-01-19T02:58:22.383" v="1312" actId="1076"/>
          <ac:spMkLst>
            <pc:docMk/>
            <pc:sldMk cId="4247170120" sldId="258"/>
            <ac:spMk id="67" creationId="{87475B46-EAB6-4B10-B57A-4A16B1E24027}"/>
          </ac:spMkLst>
        </pc:spChg>
        <pc:picChg chg="add mod">
          <ac:chgData name="margarita velazquez medellin" userId="1b04ecec9052ba58" providerId="LiveId" clId="{823C221C-3003-48FC-844B-9D72A51BA283}" dt="2021-01-19T02:35:19.197" v="212" actId="27614"/>
          <ac:picMkLst>
            <pc:docMk/>
            <pc:sldMk cId="4247170120" sldId="258"/>
            <ac:picMk id="46" creationId="{984431F8-0543-4869-8A36-49A5563FA812}"/>
          </ac:picMkLst>
        </pc:picChg>
        <pc:picChg chg="add mod">
          <ac:chgData name="margarita velazquez medellin" userId="1b04ecec9052ba58" providerId="LiveId" clId="{823C221C-3003-48FC-844B-9D72A51BA283}" dt="2021-01-19T02:35:24.367" v="214" actId="27614"/>
          <ac:picMkLst>
            <pc:docMk/>
            <pc:sldMk cId="4247170120" sldId="258"/>
            <ac:picMk id="48" creationId="{5AC4D2A4-E22E-4823-AECF-D50EB220D9E4}"/>
          </ac:picMkLst>
        </pc:picChg>
        <pc:picChg chg="add mod">
          <ac:chgData name="margarita velazquez medellin" userId="1b04ecec9052ba58" providerId="LiveId" clId="{823C221C-3003-48FC-844B-9D72A51BA283}" dt="2021-01-19T02:35:27.330" v="218" actId="962"/>
          <ac:picMkLst>
            <pc:docMk/>
            <pc:sldMk cId="4247170120" sldId="258"/>
            <ac:picMk id="50" creationId="{E0DF3072-947F-4390-A40B-5C6DD9B1AEA8}"/>
          </ac:picMkLst>
        </pc:picChg>
        <pc:picChg chg="add mod">
          <ac:chgData name="margarita velazquez medellin" userId="1b04ecec9052ba58" providerId="LiveId" clId="{823C221C-3003-48FC-844B-9D72A51BA283}" dt="2021-01-19T02:36:20.512" v="221" actId="27614"/>
          <ac:picMkLst>
            <pc:docMk/>
            <pc:sldMk cId="4247170120" sldId="258"/>
            <ac:picMk id="52" creationId="{1FD0B0E1-47EE-43F7-BFBF-44DA9FE94929}"/>
          </ac:picMkLst>
        </pc:picChg>
        <pc:picChg chg="add mod">
          <ac:chgData name="margarita velazquez medellin" userId="1b04ecec9052ba58" providerId="LiveId" clId="{823C221C-3003-48FC-844B-9D72A51BA283}" dt="2021-01-19T02:36:25.768" v="223" actId="27614"/>
          <ac:picMkLst>
            <pc:docMk/>
            <pc:sldMk cId="4247170120" sldId="258"/>
            <ac:picMk id="54" creationId="{4F2570A2-EFA7-4861-82CA-6BAF5BD0664E}"/>
          </ac:picMkLst>
        </pc:picChg>
        <pc:picChg chg="add mod">
          <ac:chgData name="margarita velazquez medellin" userId="1b04ecec9052ba58" providerId="LiveId" clId="{823C221C-3003-48FC-844B-9D72A51BA283}" dt="2021-01-19T02:36:30.145" v="226" actId="27614"/>
          <ac:picMkLst>
            <pc:docMk/>
            <pc:sldMk cId="4247170120" sldId="258"/>
            <ac:picMk id="56" creationId="{AE127D2B-265D-49EA-8E52-D1769BBCDE6D}"/>
          </ac:picMkLst>
        </pc:picChg>
        <pc:picChg chg="add mod">
          <ac:chgData name="margarita velazquez medellin" userId="1b04ecec9052ba58" providerId="LiveId" clId="{823C221C-3003-48FC-844B-9D72A51BA283}" dt="2021-01-19T02:37:18.108" v="228" actId="27614"/>
          <ac:picMkLst>
            <pc:docMk/>
            <pc:sldMk cId="4247170120" sldId="258"/>
            <ac:picMk id="58" creationId="{6A5D2F98-33E4-439F-A28B-CAF2DBC13E7A}"/>
          </ac:picMkLst>
        </pc:picChg>
        <pc:picChg chg="add mod">
          <ac:chgData name="margarita velazquez medellin" userId="1b04ecec9052ba58" providerId="LiveId" clId="{823C221C-3003-48FC-844B-9D72A51BA283}" dt="2021-01-19T02:37:21.514" v="232" actId="962"/>
          <ac:picMkLst>
            <pc:docMk/>
            <pc:sldMk cId="4247170120" sldId="258"/>
            <ac:picMk id="60" creationId="{91C1C0F0-B37D-4475-B265-CAC40F4BDE3A}"/>
          </ac:picMkLst>
        </pc:picChg>
        <pc:picChg chg="add mod">
          <ac:chgData name="margarita velazquez medellin" userId="1b04ecec9052ba58" providerId="LiveId" clId="{823C221C-3003-48FC-844B-9D72A51BA283}" dt="2021-01-19T02:37:56.520" v="234" actId="27614"/>
          <ac:picMkLst>
            <pc:docMk/>
            <pc:sldMk cId="4247170120" sldId="258"/>
            <ac:picMk id="62" creationId="{AFCC7A39-43AB-49FD-A479-D054859F7004}"/>
          </ac:picMkLst>
        </pc:picChg>
        <pc:picChg chg="add mod">
          <ac:chgData name="margarita velazquez medellin" userId="1b04ecec9052ba58" providerId="LiveId" clId="{823C221C-3003-48FC-844B-9D72A51BA283}" dt="2021-01-19T02:38:03.250" v="237" actId="27614"/>
          <ac:picMkLst>
            <pc:docMk/>
            <pc:sldMk cId="4247170120" sldId="258"/>
            <ac:picMk id="64" creationId="{566C1FDF-2542-481F-B8B7-A59BFAFAB0FA}"/>
          </ac:picMkLst>
        </pc:picChg>
      </pc:sldChg>
      <pc:sldChg chg="addSp delSp modSp new mod ord">
        <pc:chgData name="margarita velazquez medellin" userId="1b04ecec9052ba58" providerId="LiveId" clId="{823C221C-3003-48FC-844B-9D72A51BA283}" dt="2021-01-19T03:30:39.545" v="2063" actId="1076"/>
        <pc:sldMkLst>
          <pc:docMk/>
          <pc:sldMk cId="1797597673" sldId="259"/>
        </pc:sldMkLst>
        <pc:spChg chg="del">
          <ac:chgData name="margarita velazquez medellin" userId="1b04ecec9052ba58" providerId="LiveId" clId="{823C221C-3003-48FC-844B-9D72A51BA283}" dt="2021-01-19T02:58:44.386" v="1317" actId="478"/>
          <ac:spMkLst>
            <pc:docMk/>
            <pc:sldMk cId="1797597673" sldId="259"/>
            <ac:spMk id="2" creationId="{8F1CC9A6-C95B-4C83-B774-7325A6E6E812}"/>
          </ac:spMkLst>
        </pc:spChg>
        <pc:spChg chg="del">
          <ac:chgData name="margarita velazquez medellin" userId="1b04ecec9052ba58" providerId="LiveId" clId="{823C221C-3003-48FC-844B-9D72A51BA283}" dt="2021-01-19T02:59:50.621" v="1338" actId="478"/>
          <ac:spMkLst>
            <pc:docMk/>
            <pc:sldMk cId="1797597673" sldId="259"/>
            <ac:spMk id="3" creationId="{105989E5-454E-490E-A0A5-B0A33BC19906}"/>
          </ac:spMkLst>
        </pc:spChg>
        <pc:spChg chg="del">
          <ac:chgData name="margarita velazquez medellin" userId="1b04ecec9052ba58" providerId="LiveId" clId="{823C221C-3003-48FC-844B-9D72A51BA283}" dt="2021-01-19T02:59:54.290" v="1340" actId="478"/>
          <ac:spMkLst>
            <pc:docMk/>
            <pc:sldMk cId="1797597673" sldId="259"/>
            <ac:spMk id="4" creationId="{9D0882D9-1EE8-4923-B67E-161E7CDDD30F}"/>
          </ac:spMkLst>
        </pc:spChg>
        <pc:spChg chg="del">
          <ac:chgData name="margarita velazquez medellin" userId="1b04ecec9052ba58" providerId="LiveId" clId="{823C221C-3003-48FC-844B-9D72A51BA283}" dt="2021-01-19T03:00:02.846" v="1342" actId="478"/>
          <ac:spMkLst>
            <pc:docMk/>
            <pc:sldMk cId="1797597673" sldId="259"/>
            <ac:spMk id="5" creationId="{B4EAB19C-45A2-4825-A3DD-EA0F0FAF3229}"/>
          </ac:spMkLst>
        </pc:spChg>
        <pc:spChg chg="del">
          <ac:chgData name="margarita velazquez medellin" userId="1b04ecec9052ba58" providerId="LiveId" clId="{823C221C-3003-48FC-844B-9D72A51BA283}" dt="2021-01-19T03:00:26.411" v="1350" actId="478"/>
          <ac:spMkLst>
            <pc:docMk/>
            <pc:sldMk cId="1797597673" sldId="259"/>
            <ac:spMk id="6" creationId="{8AA71D8B-2D2C-4F82-9D45-08F08D2EE7E2}"/>
          </ac:spMkLst>
        </pc:spChg>
        <pc:spChg chg="del">
          <ac:chgData name="margarita velazquez medellin" userId="1b04ecec9052ba58" providerId="LiveId" clId="{823C221C-3003-48FC-844B-9D72A51BA283}" dt="2021-01-19T02:58:41.399" v="1316" actId="478"/>
          <ac:spMkLst>
            <pc:docMk/>
            <pc:sldMk cId="1797597673" sldId="259"/>
            <ac:spMk id="7" creationId="{BCABF963-4E8E-4465-9D55-0DE7F2FB52B6}"/>
          </ac:spMkLst>
        </pc:spChg>
        <pc:spChg chg="del">
          <ac:chgData name="margarita velazquez medellin" userId="1b04ecec9052ba58" providerId="LiveId" clId="{823C221C-3003-48FC-844B-9D72A51BA283}" dt="2021-01-19T02:59:27.491" v="1329" actId="478"/>
          <ac:spMkLst>
            <pc:docMk/>
            <pc:sldMk cId="1797597673" sldId="259"/>
            <ac:spMk id="8" creationId="{130CD4EC-0066-4CDF-A0A6-A5C74B49C511}"/>
          </ac:spMkLst>
        </pc:spChg>
        <pc:spChg chg="del">
          <ac:chgData name="margarita velazquez medellin" userId="1b04ecec9052ba58" providerId="LiveId" clId="{823C221C-3003-48FC-844B-9D72A51BA283}" dt="2021-01-19T02:59:29.693" v="1330" actId="478"/>
          <ac:spMkLst>
            <pc:docMk/>
            <pc:sldMk cId="1797597673" sldId="259"/>
            <ac:spMk id="9" creationId="{F935F4F5-F22D-411D-93D7-595AF93BDF95}"/>
          </ac:spMkLst>
        </pc:spChg>
        <pc:spChg chg="del">
          <ac:chgData name="margarita velazquez medellin" userId="1b04ecec9052ba58" providerId="LiveId" clId="{823C221C-3003-48FC-844B-9D72A51BA283}" dt="2021-01-19T02:59:34.070" v="1332" actId="478"/>
          <ac:spMkLst>
            <pc:docMk/>
            <pc:sldMk cId="1797597673" sldId="259"/>
            <ac:spMk id="10" creationId="{BA3414B6-12C7-4FD4-B03F-8590716475F9}"/>
          </ac:spMkLst>
        </pc:spChg>
        <pc:spChg chg="del">
          <ac:chgData name="margarita velazquez medellin" userId="1b04ecec9052ba58" providerId="LiveId" clId="{823C221C-3003-48FC-844B-9D72A51BA283}" dt="2021-01-19T02:59:38.789" v="1333" actId="478"/>
          <ac:spMkLst>
            <pc:docMk/>
            <pc:sldMk cId="1797597673" sldId="259"/>
            <ac:spMk id="11" creationId="{DAE590DE-8345-4132-BFF2-3724F6D2016F}"/>
          </ac:spMkLst>
        </pc:spChg>
        <pc:spChg chg="del">
          <ac:chgData name="margarita velazquez medellin" userId="1b04ecec9052ba58" providerId="LiveId" clId="{823C221C-3003-48FC-844B-9D72A51BA283}" dt="2021-01-19T02:59:42.988" v="1335" actId="478"/>
          <ac:spMkLst>
            <pc:docMk/>
            <pc:sldMk cId="1797597673" sldId="259"/>
            <ac:spMk id="12" creationId="{9CA6CCAE-8C16-4B02-96C4-AFF31B471FB1}"/>
          </ac:spMkLst>
        </pc:spChg>
        <pc:spChg chg="del">
          <ac:chgData name="margarita velazquez medellin" userId="1b04ecec9052ba58" providerId="LiveId" clId="{823C221C-3003-48FC-844B-9D72A51BA283}" dt="2021-01-19T02:59:45.720" v="1336" actId="478"/>
          <ac:spMkLst>
            <pc:docMk/>
            <pc:sldMk cId="1797597673" sldId="259"/>
            <ac:spMk id="13" creationId="{68C9AD92-E526-4F22-9B0D-B9A73AB2F1AE}"/>
          </ac:spMkLst>
        </pc:spChg>
        <pc:spChg chg="del">
          <ac:chgData name="margarita velazquez medellin" userId="1b04ecec9052ba58" providerId="LiveId" clId="{823C221C-3003-48FC-844B-9D72A51BA283}" dt="2021-01-19T03:00:35.169" v="1353" actId="478"/>
          <ac:spMkLst>
            <pc:docMk/>
            <pc:sldMk cId="1797597673" sldId="259"/>
            <ac:spMk id="14" creationId="{C03FEC95-80C2-4083-9767-CAF7809352DB}"/>
          </ac:spMkLst>
        </pc:spChg>
        <pc:spChg chg="del">
          <ac:chgData name="margarita velazquez medellin" userId="1b04ecec9052ba58" providerId="LiveId" clId="{823C221C-3003-48FC-844B-9D72A51BA283}" dt="2021-01-19T03:00:38.212" v="1354" actId="478"/>
          <ac:spMkLst>
            <pc:docMk/>
            <pc:sldMk cId="1797597673" sldId="259"/>
            <ac:spMk id="15" creationId="{EE57827A-A8BA-44A8-8581-8CC47A4D079C}"/>
          </ac:spMkLst>
        </pc:spChg>
        <pc:spChg chg="del">
          <ac:chgData name="margarita velazquez medellin" userId="1b04ecec9052ba58" providerId="LiveId" clId="{823C221C-3003-48FC-844B-9D72A51BA283}" dt="2021-01-19T03:00:43.486" v="1356" actId="478"/>
          <ac:spMkLst>
            <pc:docMk/>
            <pc:sldMk cId="1797597673" sldId="259"/>
            <ac:spMk id="16" creationId="{5C651A1F-37A2-4E04-9A26-D81C0C380D53}"/>
          </ac:spMkLst>
        </pc:spChg>
        <pc:spChg chg="del">
          <ac:chgData name="margarita velazquez medellin" userId="1b04ecec9052ba58" providerId="LiveId" clId="{823C221C-3003-48FC-844B-9D72A51BA283}" dt="2021-01-19T03:00:45.942" v="1357" actId="478"/>
          <ac:spMkLst>
            <pc:docMk/>
            <pc:sldMk cId="1797597673" sldId="259"/>
            <ac:spMk id="17" creationId="{B7E29304-B8EC-47B3-B5B8-1DB7C5BE628C}"/>
          </ac:spMkLst>
        </pc:spChg>
        <pc:spChg chg="del">
          <ac:chgData name="margarita velazquez medellin" userId="1b04ecec9052ba58" providerId="LiveId" clId="{823C221C-3003-48FC-844B-9D72A51BA283}" dt="2021-01-19T02:58:49.732" v="1319" actId="478"/>
          <ac:spMkLst>
            <pc:docMk/>
            <pc:sldMk cId="1797597673" sldId="259"/>
            <ac:spMk id="18" creationId="{8A360C83-794E-4E1F-B0F3-A6881C09D4DD}"/>
          </ac:spMkLst>
        </pc:spChg>
        <pc:spChg chg="del">
          <ac:chgData name="margarita velazquez medellin" userId="1b04ecec9052ba58" providerId="LiveId" clId="{823C221C-3003-48FC-844B-9D72A51BA283}" dt="2021-01-19T02:58:52.569" v="1320" actId="478"/>
          <ac:spMkLst>
            <pc:docMk/>
            <pc:sldMk cId="1797597673" sldId="259"/>
            <ac:spMk id="19" creationId="{2749E46E-2F46-4950-A02B-CE44DC0849E5}"/>
          </ac:spMkLst>
        </pc:spChg>
        <pc:spChg chg="del">
          <ac:chgData name="margarita velazquez medellin" userId="1b04ecec9052ba58" providerId="LiveId" clId="{823C221C-3003-48FC-844B-9D72A51BA283}" dt="2021-01-19T02:58:59" v="1322" actId="478"/>
          <ac:spMkLst>
            <pc:docMk/>
            <pc:sldMk cId="1797597673" sldId="259"/>
            <ac:spMk id="20" creationId="{67565142-24F9-4A52-AA58-A91CF39170C9}"/>
          </ac:spMkLst>
        </pc:spChg>
        <pc:spChg chg="del">
          <ac:chgData name="margarita velazquez medellin" userId="1b04ecec9052ba58" providerId="LiveId" clId="{823C221C-3003-48FC-844B-9D72A51BA283}" dt="2021-01-19T02:59:01.735" v="1323" actId="478"/>
          <ac:spMkLst>
            <pc:docMk/>
            <pc:sldMk cId="1797597673" sldId="259"/>
            <ac:spMk id="21" creationId="{46197E2C-B195-4777-88E9-CC1B9D36AB23}"/>
          </ac:spMkLst>
        </pc:spChg>
        <pc:spChg chg="del">
          <ac:chgData name="margarita velazquez medellin" userId="1b04ecec9052ba58" providerId="LiveId" clId="{823C221C-3003-48FC-844B-9D72A51BA283}" dt="2021-01-19T02:59:15.094" v="1325" actId="478"/>
          <ac:spMkLst>
            <pc:docMk/>
            <pc:sldMk cId="1797597673" sldId="259"/>
            <ac:spMk id="22" creationId="{A7A01725-1833-4F5C-A396-2D24F73BED7A}"/>
          </ac:spMkLst>
        </pc:spChg>
        <pc:spChg chg="del">
          <ac:chgData name="margarita velazquez medellin" userId="1b04ecec9052ba58" providerId="LiveId" clId="{823C221C-3003-48FC-844B-9D72A51BA283}" dt="2021-01-19T02:59:17.613" v="1326" actId="478"/>
          <ac:spMkLst>
            <pc:docMk/>
            <pc:sldMk cId="1797597673" sldId="259"/>
            <ac:spMk id="23" creationId="{C3640830-B932-4B98-8849-AF6E31D97FA3}"/>
          </ac:spMkLst>
        </pc:spChg>
        <pc:spChg chg="del">
          <ac:chgData name="margarita velazquez medellin" userId="1b04ecec9052ba58" providerId="LiveId" clId="{823C221C-3003-48FC-844B-9D72A51BA283}" dt="2021-01-19T03:00:05.955" v="1343" actId="478"/>
          <ac:spMkLst>
            <pc:docMk/>
            <pc:sldMk cId="1797597673" sldId="259"/>
            <ac:spMk id="24" creationId="{06953E22-71DF-4A8F-8834-067EE3241687}"/>
          </ac:spMkLst>
        </pc:spChg>
        <pc:spChg chg="del">
          <ac:chgData name="margarita velazquez medellin" userId="1b04ecec9052ba58" providerId="LiveId" clId="{823C221C-3003-48FC-844B-9D72A51BA283}" dt="2021-01-19T03:00:09.519" v="1344" actId="478"/>
          <ac:spMkLst>
            <pc:docMk/>
            <pc:sldMk cId="1797597673" sldId="259"/>
            <ac:spMk id="25" creationId="{1811C18F-AAB3-4D34-9DE3-82653E9D952F}"/>
          </ac:spMkLst>
        </pc:spChg>
        <pc:spChg chg="del">
          <ac:chgData name="margarita velazquez medellin" userId="1b04ecec9052ba58" providerId="LiveId" clId="{823C221C-3003-48FC-844B-9D72A51BA283}" dt="2021-01-19T03:00:13.791" v="1346" actId="478"/>
          <ac:spMkLst>
            <pc:docMk/>
            <pc:sldMk cId="1797597673" sldId="259"/>
            <ac:spMk id="26" creationId="{EA8DDC5C-9A4B-4FB7-9C0B-A583F6AA37A3}"/>
          </ac:spMkLst>
        </pc:spChg>
        <pc:spChg chg="del">
          <ac:chgData name="margarita velazquez medellin" userId="1b04ecec9052ba58" providerId="LiveId" clId="{823C221C-3003-48FC-844B-9D72A51BA283}" dt="2021-01-19T03:00:16.256" v="1347" actId="478"/>
          <ac:spMkLst>
            <pc:docMk/>
            <pc:sldMk cId="1797597673" sldId="259"/>
            <ac:spMk id="27" creationId="{0069B710-358B-42D7-8583-065D2C52F37C}"/>
          </ac:spMkLst>
        </pc:spChg>
        <pc:spChg chg="del">
          <ac:chgData name="margarita velazquez medellin" userId="1b04ecec9052ba58" providerId="LiveId" clId="{823C221C-3003-48FC-844B-9D72A51BA283}" dt="2021-01-19T03:00:19.426" v="1348" actId="478"/>
          <ac:spMkLst>
            <pc:docMk/>
            <pc:sldMk cId="1797597673" sldId="259"/>
            <ac:spMk id="28" creationId="{3F05CCBA-8878-45C8-8A93-6B2AF29C0943}"/>
          </ac:spMkLst>
        </pc:spChg>
        <pc:spChg chg="del">
          <ac:chgData name="margarita velazquez medellin" userId="1b04ecec9052ba58" providerId="LiveId" clId="{823C221C-3003-48FC-844B-9D72A51BA283}" dt="2021-01-19T02:58:46.639" v="1318" actId="478"/>
          <ac:spMkLst>
            <pc:docMk/>
            <pc:sldMk cId="1797597673" sldId="259"/>
            <ac:spMk id="29" creationId="{38E85694-3FFD-4577-BA86-6A8EE1C5671C}"/>
          </ac:spMkLst>
        </pc:spChg>
        <pc:spChg chg="del">
          <ac:chgData name="margarita velazquez medellin" userId="1b04ecec9052ba58" providerId="LiveId" clId="{823C221C-3003-48FC-844B-9D72A51BA283}" dt="2021-01-19T02:58:55.698" v="1321" actId="478"/>
          <ac:spMkLst>
            <pc:docMk/>
            <pc:sldMk cId="1797597673" sldId="259"/>
            <ac:spMk id="30" creationId="{EDC3276E-25A8-44D9-AD49-47D7566C27D5}"/>
          </ac:spMkLst>
        </pc:spChg>
        <pc:spChg chg="del">
          <ac:chgData name="margarita velazquez medellin" userId="1b04ecec9052ba58" providerId="LiveId" clId="{823C221C-3003-48FC-844B-9D72A51BA283}" dt="2021-01-19T02:59:05.005" v="1324" actId="478"/>
          <ac:spMkLst>
            <pc:docMk/>
            <pc:sldMk cId="1797597673" sldId="259"/>
            <ac:spMk id="31" creationId="{3ADA45D8-CC97-4266-AE73-2C9437842450}"/>
          </ac:spMkLst>
        </pc:spChg>
        <pc:spChg chg="del">
          <ac:chgData name="margarita velazquez medellin" userId="1b04ecec9052ba58" providerId="LiveId" clId="{823C221C-3003-48FC-844B-9D72A51BA283}" dt="2021-01-19T02:59:21.306" v="1327" actId="478"/>
          <ac:spMkLst>
            <pc:docMk/>
            <pc:sldMk cId="1797597673" sldId="259"/>
            <ac:spMk id="32" creationId="{51EB5381-DF5A-4B0C-A391-1BDE4AD6AD2B}"/>
          </ac:spMkLst>
        </pc:spChg>
        <pc:spChg chg="del">
          <ac:chgData name="margarita velazquez medellin" userId="1b04ecec9052ba58" providerId="LiveId" clId="{823C221C-3003-48FC-844B-9D72A51BA283}" dt="2021-01-19T03:00:11.738" v="1345" actId="478"/>
          <ac:spMkLst>
            <pc:docMk/>
            <pc:sldMk cId="1797597673" sldId="259"/>
            <ac:spMk id="33" creationId="{98F775BB-14E3-441B-AA98-75E865B344D9}"/>
          </ac:spMkLst>
        </pc:spChg>
        <pc:spChg chg="del">
          <ac:chgData name="margarita velazquez medellin" userId="1b04ecec9052ba58" providerId="LiveId" clId="{823C221C-3003-48FC-844B-9D72A51BA283}" dt="2021-01-19T02:59:24.867" v="1328" actId="478"/>
          <ac:spMkLst>
            <pc:docMk/>
            <pc:sldMk cId="1797597673" sldId="259"/>
            <ac:spMk id="34" creationId="{97D07FE8-7F65-4C15-AC5F-51E2335B3D40}"/>
          </ac:spMkLst>
        </pc:spChg>
        <pc:spChg chg="del">
          <ac:chgData name="margarita velazquez medellin" userId="1b04ecec9052ba58" providerId="LiveId" clId="{823C221C-3003-48FC-844B-9D72A51BA283}" dt="2021-01-19T02:59:31.991" v="1331" actId="478"/>
          <ac:spMkLst>
            <pc:docMk/>
            <pc:sldMk cId="1797597673" sldId="259"/>
            <ac:spMk id="35" creationId="{AE195866-D33B-4583-AAB0-E445D18C1247}"/>
          </ac:spMkLst>
        </pc:spChg>
        <pc:spChg chg="del">
          <ac:chgData name="margarita velazquez medellin" userId="1b04ecec9052ba58" providerId="LiveId" clId="{823C221C-3003-48FC-844B-9D72A51BA283}" dt="2021-01-19T02:59:40.805" v="1334" actId="478"/>
          <ac:spMkLst>
            <pc:docMk/>
            <pc:sldMk cId="1797597673" sldId="259"/>
            <ac:spMk id="36" creationId="{0E7354CC-6308-42CD-AD48-E9BE33900855}"/>
          </ac:spMkLst>
        </pc:spChg>
        <pc:spChg chg="del">
          <ac:chgData name="margarita velazquez medellin" userId="1b04ecec9052ba58" providerId="LiveId" clId="{823C221C-3003-48FC-844B-9D72A51BA283}" dt="2021-01-19T03:00:31.737" v="1352" actId="478"/>
          <ac:spMkLst>
            <pc:docMk/>
            <pc:sldMk cId="1797597673" sldId="259"/>
            <ac:spMk id="37" creationId="{BDCA48F4-B5F1-4A6F-BDBE-F0AF0EF5232B}"/>
          </ac:spMkLst>
        </pc:spChg>
        <pc:spChg chg="del">
          <ac:chgData name="margarita velazquez medellin" userId="1b04ecec9052ba58" providerId="LiveId" clId="{823C221C-3003-48FC-844B-9D72A51BA283}" dt="2021-01-19T03:00:40.461" v="1355" actId="478"/>
          <ac:spMkLst>
            <pc:docMk/>
            <pc:sldMk cId="1797597673" sldId="259"/>
            <ac:spMk id="38" creationId="{2CD74E3B-5ED0-4197-9D96-62749AB69DF4}"/>
          </ac:spMkLst>
        </pc:spChg>
        <pc:spChg chg="del">
          <ac:chgData name="margarita velazquez medellin" userId="1b04ecec9052ba58" providerId="LiveId" clId="{823C221C-3003-48FC-844B-9D72A51BA283}" dt="2021-01-19T02:59:52.529" v="1339" actId="478"/>
          <ac:spMkLst>
            <pc:docMk/>
            <pc:sldMk cId="1797597673" sldId="259"/>
            <ac:spMk id="39" creationId="{EDA1BE98-9E08-4092-828F-AA4922E96A0E}"/>
          </ac:spMkLst>
        </pc:spChg>
        <pc:spChg chg="del">
          <ac:chgData name="margarita velazquez medellin" userId="1b04ecec9052ba58" providerId="LiveId" clId="{823C221C-3003-48FC-844B-9D72A51BA283}" dt="2021-01-19T02:59:56.227" v="1341" actId="478"/>
          <ac:spMkLst>
            <pc:docMk/>
            <pc:sldMk cId="1797597673" sldId="259"/>
            <ac:spMk id="40" creationId="{D3E6E685-18C8-465B-AEDA-57717E7EFBA2}"/>
          </ac:spMkLst>
        </pc:spChg>
        <pc:spChg chg="del">
          <ac:chgData name="margarita velazquez medellin" userId="1b04ecec9052ba58" providerId="LiveId" clId="{823C221C-3003-48FC-844B-9D72A51BA283}" dt="2021-01-19T03:00:28.862" v="1351" actId="478"/>
          <ac:spMkLst>
            <pc:docMk/>
            <pc:sldMk cId="1797597673" sldId="259"/>
            <ac:spMk id="41" creationId="{94A1BE7E-D1E4-423C-9BDE-D01281A346C5}"/>
          </ac:spMkLst>
        </pc:spChg>
        <pc:spChg chg="del">
          <ac:chgData name="margarita velazquez medellin" userId="1b04ecec9052ba58" providerId="LiveId" clId="{823C221C-3003-48FC-844B-9D72A51BA283}" dt="2021-01-19T03:00:24.128" v="1349" actId="478"/>
          <ac:spMkLst>
            <pc:docMk/>
            <pc:sldMk cId="1797597673" sldId="259"/>
            <ac:spMk id="42" creationId="{96AFAB96-4B39-4035-9CF5-BB9EAEB1B221}"/>
          </ac:spMkLst>
        </pc:spChg>
        <pc:spChg chg="del">
          <ac:chgData name="margarita velazquez medellin" userId="1b04ecec9052ba58" providerId="LiveId" clId="{823C221C-3003-48FC-844B-9D72A51BA283}" dt="2021-01-19T02:59:48.375" v="1337" actId="478"/>
          <ac:spMkLst>
            <pc:docMk/>
            <pc:sldMk cId="1797597673" sldId="259"/>
            <ac:spMk id="43" creationId="{35FDBE04-E39A-432C-931D-CCCBFC92F2DB}"/>
          </ac:spMkLst>
        </pc:spChg>
        <pc:spChg chg="add mod">
          <ac:chgData name="margarita velazquez medellin" userId="1b04ecec9052ba58" providerId="LiveId" clId="{823C221C-3003-48FC-844B-9D72A51BA283}" dt="2021-01-19T03:01:14.933" v="1362" actId="207"/>
          <ac:spMkLst>
            <pc:docMk/>
            <pc:sldMk cId="1797597673" sldId="259"/>
            <ac:spMk id="44" creationId="{BE1AFF4B-A55C-4FD2-B6C0-DEF853548DFD}"/>
          </ac:spMkLst>
        </pc:spChg>
        <pc:spChg chg="add mod">
          <ac:chgData name="margarita velazquez medellin" userId="1b04ecec9052ba58" providerId="LiveId" clId="{823C221C-3003-48FC-844B-9D72A51BA283}" dt="2021-01-19T03:30:39.545" v="2063" actId="1076"/>
          <ac:spMkLst>
            <pc:docMk/>
            <pc:sldMk cId="1797597673" sldId="259"/>
            <ac:spMk id="47" creationId="{2D2E8C55-3FA7-44B2-9AC8-BF2690F2C147}"/>
          </ac:spMkLst>
        </pc:spChg>
        <pc:picChg chg="add mod">
          <ac:chgData name="margarita velazquez medellin" userId="1b04ecec9052ba58" providerId="LiveId" clId="{823C221C-3003-48FC-844B-9D72A51BA283}" dt="2021-01-19T03:29:09.928" v="2056" actId="1076"/>
          <ac:picMkLst>
            <pc:docMk/>
            <pc:sldMk cId="1797597673" sldId="259"/>
            <ac:picMk id="46" creationId="{266E4B3A-22EE-4863-99D0-985D9ED3E13E}"/>
          </ac:picMkLst>
        </pc:picChg>
      </pc:sldChg>
      <pc:sldChg chg="addSp delSp modSp new mod">
        <pc:chgData name="margarita velazquez medellin" userId="1b04ecec9052ba58" providerId="LiveId" clId="{823C221C-3003-48FC-844B-9D72A51BA283}" dt="2021-01-19T03:53:55.840" v="2636" actId="21"/>
        <pc:sldMkLst>
          <pc:docMk/>
          <pc:sldMk cId="528602131" sldId="260"/>
        </pc:sldMkLst>
        <pc:spChg chg="del">
          <ac:chgData name="margarita velazquez medellin" userId="1b04ecec9052ba58" providerId="LiveId" clId="{823C221C-3003-48FC-844B-9D72A51BA283}" dt="2021-01-19T03:12:55.437" v="1432" actId="478"/>
          <ac:spMkLst>
            <pc:docMk/>
            <pc:sldMk cId="528602131" sldId="260"/>
            <ac:spMk id="2" creationId="{C59064A3-FDA3-4648-8EEF-F9425ED23EB0}"/>
          </ac:spMkLst>
        </pc:spChg>
        <pc:spChg chg="del">
          <ac:chgData name="margarita velazquez medellin" userId="1b04ecec9052ba58" providerId="LiveId" clId="{823C221C-3003-48FC-844B-9D72A51BA283}" dt="2021-01-19T03:12:59.478" v="1434" actId="478"/>
          <ac:spMkLst>
            <pc:docMk/>
            <pc:sldMk cId="528602131" sldId="260"/>
            <ac:spMk id="3" creationId="{599BE965-8498-4744-999D-2F58AF4BCB90}"/>
          </ac:spMkLst>
        </pc:spChg>
        <pc:spChg chg="del">
          <ac:chgData name="margarita velazquez medellin" userId="1b04ecec9052ba58" providerId="LiveId" clId="{823C221C-3003-48FC-844B-9D72A51BA283}" dt="2021-01-19T03:13:03.328" v="1436" actId="478"/>
          <ac:spMkLst>
            <pc:docMk/>
            <pc:sldMk cId="528602131" sldId="260"/>
            <ac:spMk id="4" creationId="{B0655EEA-0F03-4D2D-9C81-ED8A1DCDD444}"/>
          </ac:spMkLst>
        </pc:spChg>
        <pc:spChg chg="del">
          <ac:chgData name="margarita velazquez medellin" userId="1b04ecec9052ba58" providerId="LiveId" clId="{823C221C-3003-48FC-844B-9D72A51BA283}" dt="2021-01-19T03:13:09.649" v="1438" actId="478"/>
          <ac:spMkLst>
            <pc:docMk/>
            <pc:sldMk cId="528602131" sldId="260"/>
            <ac:spMk id="5" creationId="{7C0868DF-2653-4A81-9727-2DFF647A7D2B}"/>
          </ac:spMkLst>
        </pc:spChg>
        <pc:spChg chg="del">
          <ac:chgData name="margarita velazquez medellin" userId="1b04ecec9052ba58" providerId="LiveId" clId="{823C221C-3003-48FC-844B-9D72A51BA283}" dt="2021-01-19T03:13:32.449" v="1446" actId="478"/>
          <ac:spMkLst>
            <pc:docMk/>
            <pc:sldMk cId="528602131" sldId="260"/>
            <ac:spMk id="6" creationId="{49612282-41A8-4076-A2A1-9D9DFF22BF1E}"/>
          </ac:spMkLst>
        </pc:spChg>
        <pc:spChg chg="del">
          <ac:chgData name="margarita velazquez medellin" userId="1b04ecec9052ba58" providerId="LiveId" clId="{823C221C-3003-48FC-844B-9D72A51BA283}" dt="2021-01-19T03:12:09.730" v="1412" actId="478"/>
          <ac:spMkLst>
            <pc:docMk/>
            <pc:sldMk cId="528602131" sldId="260"/>
            <ac:spMk id="7" creationId="{D1F42459-3689-46A9-BB57-CFEE43AA49E9}"/>
          </ac:spMkLst>
        </pc:spChg>
        <pc:spChg chg="del">
          <ac:chgData name="margarita velazquez medellin" userId="1b04ecec9052ba58" providerId="LiveId" clId="{823C221C-3003-48FC-844B-9D72A51BA283}" dt="2021-01-19T03:12:35.319" v="1423" actId="478"/>
          <ac:spMkLst>
            <pc:docMk/>
            <pc:sldMk cId="528602131" sldId="260"/>
            <ac:spMk id="8" creationId="{4ACF37F7-BE0C-4B06-A089-73251634483E}"/>
          </ac:spMkLst>
        </pc:spChg>
        <pc:spChg chg="add mod">
          <ac:chgData name="margarita velazquez medellin" userId="1b04ecec9052ba58" providerId="LiveId" clId="{823C221C-3003-48FC-844B-9D72A51BA283}" dt="2021-01-19T03:38:38.161" v="2167" actId="20577"/>
          <ac:spMkLst>
            <pc:docMk/>
            <pc:sldMk cId="528602131" sldId="260"/>
            <ac:spMk id="9" creationId="{06C68494-0928-4A84-8FCE-77A559FDC451}"/>
          </ac:spMkLst>
        </pc:spChg>
        <pc:spChg chg="del">
          <ac:chgData name="margarita velazquez medellin" userId="1b04ecec9052ba58" providerId="LiveId" clId="{823C221C-3003-48FC-844B-9D72A51BA283}" dt="2021-01-19T03:12:37.750" v="1424" actId="478"/>
          <ac:spMkLst>
            <pc:docMk/>
            <pc:sldMk cId="528602131" sldId="260"/>
            <ac:spMk id="9" creationId="{23B6FF2B-68C2-4060-9C30-DA76A36C18AB}"/>
          </ac:spMkLst>
        </pc:spChg>
        <pc:spChg chg="del">
          <ac:chgData name="margarita velazquez medellin" userId="1b04ecec9052ba58" providerId="LiveId" clId="{823C221C-3003-48FC-844B-9D72A51BA283}" dt="2021-01-19T03:12:41.561" v="1426" actId="478"/>
          <ac:spMkLst>
            <pc:docMk/>
            <pc:sldMk cId="528602131" sldId="260"/>
            <ac:spMk id="10" creationId="{AD651FB2-4638-4812-886E-6A1113991199}"/>
          </ac:spMkLst>
        </pc:spChg>
        <pc:spChg chg="add del mod">
          <ac:chgData name="margarita velazquez medellin" userId="1b04ecec9052ba58" providerId="LiveId" clId="{823C221C-3003-48FC-844B-9D72A51BA283}" dt="2021-01-19T03:53:55.840" v="2636" actId="21"/>
          <ac:spMkLst>
            <pc:docMk/>
            <pc:sldMk cId="528602131" sldId="260"/>
            <ac:spMk id="10" creationId="{DCF2A53D-D6C2-495C-95D2-4FCF391AC31A}"/>
          </ac:spMkLst>
        </pc:spChg>
        <pc:spChg chg="del">
          <ac:chgData name="margarita velazquez medellin" userId="1b04ecec9052ba58" providerId="LiveId" clId="{823C221C-3003-48FC-844B-9D72A51BA283}" dt="2021-01-19T03:12:44.382" v="1427" actId="478"/>
          <ac:spMkLst>
            <pc:docMk/>
            <pc:sldMk cId="528602131" sldId="260"/>
            <ac:spMk id="11" creationId="{77A15F7F-FB04-4B75-BDBD-80C553A69957}"/>
          </ac:spMkLst>
        </pc:spChg>
        <pc:spChg chg="del">
          <ac:chgData name="margarita velazquez medellin" userId="1b04ecec9052ba58" providerId="LiveId" clId="{823C221C-3003-48FC-844B-9D72A51BA283}" dt="2021-01-19T03:12:48.201" v="1429" actId="478"/>
          <ac:spMkLst>
            <pc:docMk/>
            <pc:sldMk cId="528602131" sldId="260"/>
            <ac:spMk id="12" creationId="{E0B75D37-7FAB-48E7-B49B-2C30E1503A66}"/>
          </ac:spMkLst>
        </pc:spChg>
        <pc:spChg chg="del">
          <ac:chgData name="margarita velazquez medellin" userId="1b04ecec9052ba58" providerId="LiveId" clId="{823C221C-3003-48FC-844B-9D72A51BA283}" dt="2021-01-19T03:12:49.991" v="1430" actId="478"/>
          <ac:spMkLst>
            <pc:docMk/>
            <pc:sldMk cId="528602131" sldId="260"/>
            <ac:spMk id="13" creationId="{6DCEF250-9D61-4776-B797-2AE04589141F}"/>
          </ac:spMkLst>
        </pc:spChg>
        <pc:spChg chg="del">
          <ac:chgData name="margarita velazquez medellin" userId="1b04ecec9052ba58" providerId="LiveId" clId="{823C221C-3003-48FC-844B-9D72A51BA283}" dt="2021-01-19T03:13:39.733" v="1449" actId="478"/>
          <ac:spMkLst>
            <pc:docMk/>
            <pc:sldMk cId="528602131" sldId="260"/>
            <ac:spMk id="14" creationId="{FBE5F3C9-D7F1-4357-87BE-FB36C37E62C7}"/>
          </ac:spMkLst>
        </pc:spChg>
        <pc:spChg chg="del">
          <ac:chgData name="margarita velazquez medellin" userId="1b04ecec9052ba58" providerId="LiveId" clId="{823C221C-3003-48FC-844B-9D72A51BA283}" dt="2021-01-19T03:13:41.954" v="1450" actId="478"/>
          <ac:spMkLst>
            <pc:docMk/>
            <pc:sldMk cId="528602131" sldId="260"/>
            <ac:spMk id="15" creationId="{89DCF16D-8F77-49AF-A8A7-A326F31DE31E}"/>
          </ac:spMkLst>
        </pc:spChg>
        <pc:spChg chg="del">
          <ac:chgData name="margarita velazquez medellin" userId="1b04ecec9052ba58" providerId="LiveId" clId="{823C221C-3003-48FC-844B-9D72A51BA283}" dt="2021-01-19T03:13:46.632" v="1452" actId="478"/>
          <ac:spMkLst>
            <pc:docMk/>
            <pc:sldMk cId="528602131" sldId="260"/>
            <ac:spMk id="16" creationId="{80DBFDEE-6B09-45E0-AF86-571349A099BB}"/>
          </ac:spMkLst>
        </pc:spChg>
        <pc:spChg chg="del">
          <ac:chgData name="margarita velazquez medellin" userId="1b04ecec9052ba58" providerId="LiveId" clId="{823C221C-3003-48FC-844B-9D72A51BA283}" dt="2021-01-19T03:13:48.749" v="1453" actId="478"/>
          <ac:spMkLst>
            <pc:docMk/>
            <pc:sldMk cId="528602131" sldId="260"/>
            <ac:spMk id="17" creationId="{990DB1EC-CCE7-42FB-B499-B0F8E6008B48}"/>
          </ac:spMkLst>
        </pc:spChg>
        <pc:spChg chg="del">
          <ac:chgData name="margarita velazquez medellin" userId="1b04ecec9052ba58" providerId="LiveId" clId="{823C221C-3003-48FC-844B-9D72A51BA283}" dt="2021-01-19T03:12:15.292" v="1414" actId="478"/>
          <ac:spMkLst>
            <pc:docMk/>
            <pc:sldMk cId="528602131" sldId="260"/>
            <ac:spMk id="18" creationId="{00CC19AD-C9F7-485B-A19D-91EC1D825453}"/>
          </ac:spMkLst>
        </pc:spChg>
        <pc:spChg chg="del">
          <ac:chgData name="margarita velazquez medellin" userId="1b04ecec9052ba58" providerId="LiveId" clId="{823C221C-3003-48FC-844B-9D72A51BA283}" dt="2021-01-19T03:12:17.695" v="1415" actId="478"/>
          <ac:spMkLst>
            <pc:docMk/>
            <pc:sldMk cId="528602131" sldId="260"/>
            <ac:spMk id="19" creationId="{F178D32E-A72D-46A5-A434-5BE1FB00611A}"/>
          </ac:spMkLst>
        </pc:spChg>
        <pc:spChg chg="del">
          <ac:chgData name="margarita velazquez medellin" userId="1b04ecec9052ba58" providerId="LiveId" clId="{823C221C-3003-48FC-844B-9D72A51BA283}" dt="2021-01-19T03:12:21.631" v="1417" actId="478"/>
          <ac:spMkLst>
            <pc:docMk/>
            <pc:sldMk cId="528602131" sldId="260"/>
            <ac:spMk id="20" creationId="{71DE1476-C08C-4D43-A4D6-118041FDADA9}"/>
          </ac:spMkLst>
        </pc:spChg>
        <pc:spChg chg="del">
          <ac:chgData name="margarita velazquez medellin" userId="1b04ecec9052ba58" providerId="LiveId" clId="{823C221C-3003-48FC-844B-9D72A51BA283}" dt="2021-01-19T03:12:24.457" v="1418" actId="478"/>
          <ac:spMkLst>
            <pc:docMk/>
            <pc:sldMk cId="528602131" sldId="260"/>
            <ac:spMk id="21" creationId="{15D89DD3-A324-4D69-ADDD-2C7ACF146FB3}"/>
          </ac:spMkLst>
        </pc:spChg>
        <pc:spChg chg="del">
          <ac:chgData name="margarita velazquez medellin" userId="1b04ecec9052ba58" providerId="LiveId" clId="{823C221C-3003-48FC-844B-9D72A51BA283}" dt="2021-01-19T03:12:28.195" v="1420" actId="478"/>
          <ac:spMkLst>
            <pc:docMk/>
            <pc:sldMk cId="528602131" sldId="260"/>
            <ac:spMk id="22" creationId="{99B10BD3-E0CB-4399-9571-8AC9AEA6130F}"/>
          </ac:spMkLst>
        </pc:spChg>
        <pc:spChg chg="del">
          <ac:chgData name="margarita velazquez medellin" userId="1b04ecec9052ba58" providerId="LiveId" clId="{823C221C-3003-48FC-844B-9D72A51BA283}" dt="2021-01-19T03:12:30.639" v="1421" actId="478"/>
          <ac:spMkLst>
            <pc:docMk/>
            <pc:sldMk cId="528602131" sldId="260"/>
            <ac:spMk id="23" creationId="{DD576BD8-AFAD-4601-B94A-9BB061DDA25D}"/>
          </ac:spMkLst>
        </pc:spChg>
        <pc:spChg chg="del">
          <ac:chgData name="margarita velazquez medellin" userId="1b04ecec9052ba58" providerId="LiveId" clId="{823C221C-3003-48FC-844B-9D72A51BA283}" dt="2021-01-19T03:13:12.872" v="1439" actId="478"/>
          <ac:spMkLst>
            <pc:docMk/>
            <pc:sldMk cId="528602131" sldId="260"/>
            <ac:spMk id="24" creationId="{46918797-C14B-41FD-9045-14F2A4F739B5}"/>
          </ac:spMkLst>
        </pc:spChg>
        <pc:spChg chg="del">
          <ac:chgData name="margarita velazquez medellin" userId="1b04ecec9052ba58" providerId="LiveId" clId="{823C221C-3003-48FC-844B-9D72A51BA283}" dt="2021-01-19T03:13:15.507" v="1440" actId="478"/>
          <ac:spMkLst>
            <pc:docMk/>
            <pc:sldMk cId="528602131" sldId="260"/>
            <ac:spMk id="25" creationId="{87762EE2-8954-4998-95E2-DDC09C71BA70}"/>
          </ac:spMkLst>
        </pc:spChg>
        <pc:spChg chg="del">
          <ac:chgData name="margarita velazquez medellin" userId="1b04ecec9052ba58" providerId="LiveId" clId="{823C221C-3003-48FC-844B-9D72A51BA283}" dt="2021-01-19T03:13:20.138" v="1442" actId="478"/>
          <ac:spMkLst>
            <pc:docMk/>
            <pc:sldMk cId="528602131" sldId="260"/>
            <ac:spMk id="26" creationId="{E320A1C8-CFEA-4427-AF76-688B92FDECFD}"/>
          </ac:spMkLst>
        </pc:spChg>
        <pc:spChg chg="del">
          <ac:chgData name="margarita velazquez medellin" userId="1b04ecec9052ba58" providerId="LiveId" clId="{823C221C-3003-48FC-844B-9D72A51BA283}" dt="2021-01-19T03:13:22.465" v="1443" actId="478"/>
          <ac:spMkLst>
            <pc:docMk/>
            <pc:sldMk cId="528602131" sldId="260"/>
            <ac:spMk id="27" creationId="{F3E4A8A1-EE8C-462D-935E-7860B92B1CE5}"/>
          </ac:spMkLst>
        </pc:spChg>
        <pc:spChg chg="del">
          <ac:chgData name="margarita velazquez medellin" userId="1b04ecec9052ba58" providerId="LiveId" clId="{823C221C-3003-48FC-844B-9D72A51BA283}" dt="2021-01-19T03:13:27.736" v="1444" actId="478"/>
          <ac:spMkLst>
            <pc:docMk/>
            <pc:sldMk cId="528602131" sldId="260"/>
            <ac:spMk id="28" creationId="{7C093162-4031-4C70-858F-1CF6E5E75BFF}"/>
          </ac:spMkLst>
        </pc:spChg>
        <pc:spChg chg="del">
          <ac:chgData name="margarita velazquez medellin" userId="1b04ecec9052ba58" providerId="LiveId" clId="{823C221C-3003-48FC-844B-9D72A51BA283}" dt="2021-01-19T03:12:12.626" v="1413" actId="478"/>
          <ac:spMkLst>
            <pc:docMk/>
            <pc:sldMk cId="528602131" sldId="260"/>
            <ac:spMk id="29" creationId="{33F84590-8C81-4897-9663-7250B61906AC}"/>
          </ac:spMkLst>
        </pc:spChg>
        <pc:spChg chg="del">
          <ac:chgData name="margarita velazquez medellin" userId="1b04ecec9052ba58" providerId="LiveId" clId="{823C221C-3003-48FC-844B-9D72A51BA283}" dt="2021-01-19T03:12:19.654" v="1416" actId="478"/>
          <ac:spMkLst>
            <pc:docMk/>
            <pc:sldMk cId="528602131" sldId="260"/>
            <ac:spMk id="30" creationId="{B3C6BDDE-D862-4BF2-817F-79948FEA6E30}"/>
          </ac:spMkLst>
        </pc:spChg>
        <pc:spChg chg="del">
          <ac:chgData name="margarita velazquez medellin" userId="1b04ecec9052ba58" providerId="LiveId" clId="{823C221C-3003-48FC-844B-9D72A51BA283}" dt="2021-01-19T03:12:26.295" v="1419" actId="478"/>
          <ac:spMkLst>
            <pc:docMk/>
            <pc:sldMk cId="528602131" sldId="260"/>
            <ac:spMk id="31" creationId="{32861862-8665-4648-9CC1-5CAB36F2D9E2}"/>
          </ac:spMkLst>
        </pc:spChg>
        <pc:spChg chg="del">
          <ac:chgData name="margarita velazquez medellin" userId="1b04ecec9052ba58" providerId="LiveId" clId="{823C221C-3003-48FC-844B-9D72A51BA283}" dt="2021-01-19T03:12:52.320" v="1431" actId="478"/>
          <ac:spMkLst>
            <pc:docMk/>
            <pc:sldMk cId="528602131" sldId="260"/>
            <ac:spMk id="32" creationId="{AB21D561-6471-478C-BFF0-C0BD038F5D84}"/>
          </ac:spMkLst>
        </pc:spChg>
        <pc:spChg chg="del">
          <ac:chgData name="margarita velazquez medellin" userId="1b04ecec9052ba58" providerId="LiveId" clId="{823C221C-3003-48FC-844B-9D72A51BA283}" dt="2021-01-19T03:13:17.966" v="1441" actId="478"/>
          <ac:spMkLst>
            <pc:docMk/>
            <pc:sldMk cId="528602131" sldId="260"/>
            <ac:spMk id="33" creationId="{3D7EC2B0-26CA-4B7A-B809-7A792B5A4C27}"/>
          </ac:spMkLst>
        </pc:spChg>
        <pc:spChg chg="del">
          <ac:chgData name="margarita velazquez medellin" userId="1b04ecec9052ba58" providerId="LiveId" clId="{823C221C-3003-48FC-844B-9D72A51BA283}" dt="2021-01-19T03:12:33.040" v="1422" actId="478"/>
          <ac:spMkLst>
            <pc:docMk/>
            <pc:sldMk cId="528602131" sldId="260"/>
            <ac:spMk id="34" creationId="{AA42A94D-D37B-4D62-8E43-B5C9C0BA001E}"/>
          </ac:spMkLst>
        </pc:spChg>
        <pc:spChg chg="del">
          <ac:chgData name="margarita velazquez medellin" userId="1b04ecec9052ba58" providerId="LiveId" clId="{823C221C-3003-48FC-844B-9D72A51BA283}" dt="2021-01-19T03:12:39.707" v="1425" actId="478"/>
          <ac:spMkLst>
            <pc:docMk/>
            <pc:sldMk cId="528602131" sldId="260"/>
            <ac:spMk id="35" creationId="{AECFC1B1-3657-4005-BC98-248E5D0D1CB8}"/>
          </ac:spMkLst>
        </pc:spChg>
        <pc:spChg chg="del">
          <ac:chgData name="margarita velazquez medellin" userId="1b04ecec9052ba58" providerId="LiveId" clId="{823C221C-3003-48FC-844B-9D72A51BA283}" dt="2021-01-19T03:12:46.260" v="1428" actId="478"/>
          <ac:spMkLst>
            <pc:docMk/>
            <pc:sldMk cId="528602131" sldId="260"/>
            <ac:spMk id="36" creationId="{6819ADB3-9936-4729-B771-7BF87FE69D50}"/>
          </ac:spMkLst>
        </pc:spChg>
        <pc:spChg chg="del">
          <ac:chgData name="margarita velazquez medellin" userId="1b04ecec9052ba58" providerId="LiveId" clId="{823C221C-3003-48FC-844B-9D72A51BA283}" dt="2021-01-19T03:13:37.625" v="1448" actId="478"/>
          <ac:spMkLst>
            <pc:docMk/>
            <pc:sldMk cId="528602131" sldId="260"/>
            <ac:spMk id="37" creationId="{1A7A6661-E2AC-423B-8AA1-654EDF958449}"/>
          </ac:spMkLst>
        </pc:spChg>
        <pc:spChg chg="del">
          <ac:chgData name="margarita velazquez medellin" userId="1b04ecec9052ba58" providerId="LiveId" clId="{823C221C-3003-48FC-844B-9D72A51BA283}" dt="2021-01-19T03:13:44.329" v="1451" actId="478"/>
          <ac:spMkLst>
            <pc:docMk/>
            <pc:sldMk cId="528602131" sldId="260"/>
            <ac:spMk id="38" creationId="{07C6A0B8-E18E-47BF-99FE-D701C57BEC96}"/>
          </ac:spMkLst>
        </pc:spChg>
        <pc:spChg chg="del">
          <ac:chgData name="margarita velazquez medellin" userId="1b04ecec9052ba58" providerId="LiveId" clId="{823C221C-3003-48FC-844B-9D72A51BA283}" dt="2021-01-19T03:13:01.319" v="1435" actId="478"/>
          <ac:spMkLst>
            <pc:docMk/>
            <pc:sldMk cId="528602131" sldId="260"/>
            <ac:spMk id="39" creationId="{2CB9690B-0711-4828-84CF-754BDCDD9F69}"/>
          </ac:spMkLst>
        </pc:spChg>
        <pc:spChg chg="del">
          <ac:chgData name="margarita velazquez medellin" userId="1b04ecec9052ba58" providerId="LiveId" clId="{823C221C-3003-48FC-844B-9D72A51BA283}" dt="2021-01-19T03:13:05.713" v="1437" actId="478"/>
          <ac:spMkLst>
            <pc:docMk/>
            <pc:sldMk cId="528602131" sldId="260"/>
            <ac:spMk id="40" creationId="{BDBC3909-907A-46B6-8E53-1B277A0A0045}"/>
          </ac:spMkLst>
        </pc:spChg>
        <pc:spChg chg="del">
          <ac:chgData name="margarita velazquez medellin" userId="1b04ecec9052ba58" providerId="LiveId" clId="{823C221C-3003-48FC-844B-9D72A51BA283}" dt="2021-01-19T03:13:30.107" v="1445" actId="478"/>
          <ac:spMkLst>
            <pc:docMk/>
            <pc:sldMk cId="528602131" sldId="260"/>
            <ac:spMk id="41" creationId="{D5D6C9E3-9ED1-4A24-8278-78B41038CA7B}"/>
          </ac:spMkLst>
        </pc:spChg>
        <pc:spChg chg="del">
          <ac:chgData name="margarita velazquez medellin" userId="1b04ecec9052ba58" providerId="LiveId" clId="{823C221C-3003-48FC-844B-9D72A51BA283}" dt="2021-01-19T03:13:35.006" v="1447" actId="478"/>
          <ac:spMkLst>
            <pc:docMk/>
            <pc:sldMk cId="528602131" sldId="260"/>
            <ac:spMk id="42" creationId="{96FBECFE-B40F-4E4D-B2FE-A2A90FB778F4}"/>
          </ac:spMkLst>
        </pc:spChg>
        <pc:spChg chg="del">
          <ac:chgData name="margarita velazquez medellin" userId="1b04ecec9052ba58" providerId="LiveId" clId="{823C221C-3003-48FC-844B-9D72A51BA283}" dt="2021-01-19T03:12:57.396" v="1433" actId="478"/>
          <ac:spMkLst>
            <pc:docMk/>
            <pc:sldMk cId="528602131" sldId="260"/>
            <ac:spMk id="43" creationId="{3649A382-B746-442A-B039-FCD5D9235A7B}"/>
          </ac:spMkLst>
        </pc:spChg>
        <pc:spChg chg="add mod">
          <ac:chgData name="margarita velazquez medellin" userId="1b04ecec9052ba58" providerId="LiveId" clId="{823C221C-3003-48FC-844B-9D72A51BA283}" dt="2021-01-19T03:39:29.332" v="2270" actId="1076"/>
          <ac:spMkLst>
            <pc:docMk/>
            <pc:sldMk cId="528602131" sldId="260"/>
            <ac:spMk id="44" creationId="{167041B6-38B8-458F-B7AF-7FF7CEB4A018}"/>
          </ac:spMkLst>
        </pc:spChg>
        <pc:spChg chg="add">
          <ac:chgData name="margarita velazquez medellin" userId="1b04ecec9052ba58" providerId="LiveId" clId="{823C221C-3003-48FC-844B-9D72A51BA283}" dt="2021-01-19T03:14:54.433" v="1459" actId="11529"/>
          <ac:spMkLst>
            <pc:docMk/>
            <pc:sldMk cId="528602131" sldId="260"/>
            <ac:spMk id="45" creationId="{4074EF88-E4AA-4C98-B1CD-62C07BB6BD16}"/>
          </ac:spMkLst>
        </pc:spChg>
        <pc:spChg chg="add mod">
          <ac:chgData name="margarita velazquez medellin" userId="1b04ecec9052ba58" providerId="LiveId" clId="{823C221C-3003-48FC-844B-9D72A51BA283}" dt="2021-01-19T03:16:10.415" v="1492" actId="1076"/>
          <ac:spMkLst>
            <pc:docMk/>
            <pc:sldMk cId="528602131" sldId="260"/>
            <ac:spMk id="46" creationId="{45647202-A61B-447C-BDC5-E905A63EC24E}"/>
          </ac:spMkLst>
        </pc:spChg>
        <pc:spChg chg="add mod">
          <ac:chgData name="margarita velazquez medellin" userId="1b04ecec9052ba58" providerId="LiveId" clId="{823C221C-3003-48FC-844B-9D72A51BA283}" dt="2021-01-19T03:17:43.224" v="1515" actId="1076"/>
          <ac:spMkLst>
            <pc:docMk/>
            <pc:sldMk cId="528602131" sldId="260"/>
            <ac:spMk id="47" creationId="{FC9C8F8A-485B-4AFF-802C-E47D21F8FDA3}"/>
          </ac:spMkLst>
        </pc:spChg>
        <pc:spChg chg="add mod">
          <ac:chgData name="margarita velazquez medellin" userId="1b04ecec9052ba58" providerId="LiveId" clId="{823C221C-3003-48FC-844B-9D72A51BA283}" dt="2021-01-19T03:17:05.108" v="1513" actId="20577"/>
          <ac:spMkLst>
            <pc:docMk/>
            <pc:sldMk cId="528602131" sldId="260"/>
            <ac:spMk id="48" creationId="{EAA53EA1-C843-47B9-8D31-1D05390A997C}"/>
          </ac:spMkLst>
        </pc:spChg>
        <pc:spChg chg="add mod">
          <ac:chgData name="margarita velazquez medellin" userId="1b04ecec9052ba58" providerId="LiveId" clId="{823C221C-3003-48FC-844B-9D72A51BA283}" dt="2021-01-19T03:18:01.762" v="1533" actId="20577"/>
          <ac:spMkLst>
            <pc:docMk/>
            <pc:sldMk cId="528602131" sldId="260"/>
            <ac:spMk id="49" creationId="{2059895E-D2A5-4D20-AA23-AF307D28090F}"/>
          </ac:spMkLst>
        </pc:spChg>
        <pc:spChg chg="add del mod">
          <ac:chgData name="margarita velazquez medellin" userId="1b04ecec9052ba58" providerId="LiveId" clId="{823C221C-3003-48FC-844B-9D72A51BA283}" dt="2021-01-19T03:19:40.124" v="1542" actId="478"/>
          <ac:spMkLst>
            <pc:docMk/>
            <pc:sldMk cId="528602131" sldId="260"/>
            <ac:spMk id="50" creationId="{6019A85F-B29E-42FA-A9DA-8263A3411CE5}"/>
          </ac:spMkLst>
        </pc:spChg>
        <pc:spChg chg="add mod">
          <ac:chgData name="margarita velazquez medellin" userId="1b04ecec9052ba58" providerId="LiveId" clId="{823C221C-3003-48FC-844B-9D72A51BA283}" dt="2021-01-19T03:20:00.994" v="1547" actId="1076"/>
          <ac:spMkLst>
            <pc:docMk/>
            <pc:sldMk cId="528602131" sldId="260"/>
            <ac:spMk id="51" creationId="{575A73B5-8C12-4305-9C2C-C40AB62567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20/01/2021</a:t>
            </a:fld>
            <a:endParaRPr lang="es-ES"/>
          </a:p>
        </p:txBody>
      </p:sp>
      <p:sp>
        <p:nvSpPr>
          <p:cNvPr id="4" name="Marcador de pie de página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20/01/2021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5.svg"/><Relationship Id="rId39" Type="http://schemas.openxmlformats.org/officeDocument/2006/relationships/image" Target="../media/image20.png"/><Relationship Id="rId3" Type="http://schemas.openxmlformats.org/officeDocument/2006/relationships/image" Target="../media/image2.svg"/><Relationship Id="rId21" Type="http://schemas.openxmlformats.org/officeDocument/2006/relationships/image" Target="../media/image11.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24.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image" Target="../media/image37.svg"/><Relationship Id="rId46"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41"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19.png"/><Relationship Id="rId40" Type="http://schemas.openxmlformats.org/officeDocument/2006/relationships/image" Target="../media/image39.svg"/><Relationship Id="rId45"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4" Type="http://schemas.openxmlformats.org/officeDocument/2006/relationships/image" Target="../media/image43.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1.svg"/><Relationship Id="rId27" Type="http://schemas.openxmlformats.org/officeDocument/2006/relationships/image" Target="../media/image14.png"/><Relationship Id="rId30" Type="http://schemas.openxmlformats.org/officeDocument/2006/relationships/image" Target="../media/image29.svg"/><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image" Target="../media/image4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xmlns=""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xmlns=""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xmlns=""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xmlns=""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xmlns=""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xmlns=""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xmlns=""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xmlns=""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xmlns=""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xmlns=""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xmlns=""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xmlns=""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xmlns=""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xmlns=""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xmlns=""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xmlns=""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xmlns=""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xmlns=""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xmlns=""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xmlns=""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xmlns=""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xmlns=""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41.png"/><Relationship Id="rId18" Type="http://schemas.openxmlformats.org/officeDocument/2006/relationships/image" Target="../media/image45.jpg"/><Relationship Id="rId3" Type="http://schemas.openxmlformats.org/officeDocument/2006/relationships/image" Target="../media/image36.png"/><Relationship Id="rId21" Type="http://schemas.openxmlformats.org/officeDocument/2006/relationships/image" Target="../media/image48.jpg"/><Relationship Id="rId7" Type="http://schemas.openxmlformats.org/officeDocument/2006/relationships/image" Target="../media/image38.png"/><Relationship Id="rId12" Type="http://schemas.openxmlformats.org/officeDocument/2006/relationships/image" Target="../media/image68.svg"/><Relationship Id="rId17"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43.jpg"/><Relationship Id="rId20"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jpg"/><Relationship Id="rId10" Type="http://schemas.openxmlformats.org/officeDocument/2006/relationships/image" Target="../media/image66.svg"/><Relationship Id="rId19" Type="http://schemas.openxmlformats.org/officeDocument/2006/relationships/image" Target="../media/image46.jpg"/><Relationship Id="rId4" Type="http://schemas.openxmlformats.org/officeDocument/2006/relationships/image" Target="../media/image60.svg"/><Relationship Id="rId9" Type="http://schemas.openxmlformats.org/officeDocument/2006/relationships/image" Target="../media/image39.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49.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a16="http://schemas.microsoft.com/office/drawing/2014/main"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algn="ctr">
              <a:spcBef>
                <a:spcPts val="0"/>
              </a:spcBef>
            </a:pPr>
            <a:r>
              <a:rPr lang="es-MX" sz="1400" dirty="0" smtClean="0">
                <a:solidFill>
                  <a:schemeClr val="tx2"/>
                </a:solidFill>
              </a:rPr>
              <a:t> </a:t>
            </a:r>
            <a:r>
              <a:rPr lang="es-MX" sz="1400" dirty="0">
                <a:solidFill>
                  <a:schemeClr val="tx2"/>
                </a:solidFill>
              </a:rPr>
              <a:t>AVILA PECINA JIMENA WENDOLYN N.# 3</a:t>
            </a:r>
          </a:p>
          <a:p>
            <a:pPr algn="ctr">
              <a:spcBef>
                <a:spcPts val="0"/>
              </a:spcBef>
            </a:pPr>
            <a:r>
              <a:rPr lang="es-MX" sz="1400" dirty="0" smtClean="0">
                <a:solidFill>
                  <a:schemeClr val="tx2"/>
                </a:solidFill>
              </a:rPr>
              <a:t> </a:t>
            </a:r>
            <a:r>
              <a:rPr lang="es-MX" sz="1400" dirty="0">
                <a:solidFill>
                  <a:schemeClr val="tx2"/>
                </a:solidFill>
              </a:rPr>
              <a:t>RESENDIZ VILLARREAL MARIEL N.# 14</a:t>
            </a:r>
          </a:p>
          <a:p>
            <a:pPr algn="ctr">
              <a:spcBef>
                <a:spcPts val="0"/>
              </a:spcBef>
            </a:pPr>
            <a:r>
              <a:rPr lang="es-MX" sz="1400" dirty="0" smtClean="0">
                <a:solidFill>
                  <a:schemeClr val="tx2"/>
                </a:solidFill>
              </a:rPr>
              <a:t> </a:t>
            </a:r>
            <a:r>
              <a:rPr lang="es-MX" sz="1400" dirty="0">
                <a:solidFill>
                  <a:schemeClr val="tx2"/>
                </a:solidFill>
              </a:rPr>
              <a:t>RODRIGUEZ DE LA PEÑA ANGELYCA PAMELA N.# 15</a:t>
            </a:r>
          </a:p>
          <a:p>
            <a:pPr algn="ctr">
              <a:spcBef>
                <a:spcPts val="0"/>
              </a:spcBef>
            </a:pPr>
            <a:r>
              <a:rPr lang="es-MX" sz="1400" dirty="0" smtClean="0">
                <a:solidFill>
                  <a:schemeClr val="tx2"/>
                </a:solidFill>
              </a:rPr>
              <a:t> </a:t>
            </a:r>
            <a:r>
              <a:rPr lang="es-MX" sz="1400" dirty="0">
                <a:solidFill>
                  <a:schemeClr val="tx2"/>
                </a:solidFill>
              </a:rPr>
              <a:t>SUAREZ GARCIA DEBANHI YOLANDA N.# </a:t>
            </a:r>
            <a:r>
              <a:rPr lang="es-MX" sz="1400" dirty="0" smtClean="0">
                <a:solidFill>
                  <a:schemeClr val="tx2"/>
                </a:solidFill>
              </a:rPr>
              <a:t>20</a:t>
            </a:r>
          </a:p>
          <a:p>
            <a:pPr algn="ctr">
              <a:spcBef>
                <a:spcPts val="0"/>
              </a:spcBef>
            </a:pPr>
            <a:r>
              <a:rPr lang="es-MX" sz="1400" dirty="0" smtClean="0">
                <a:solidFill>
                  <a:schemeClr val="tx2"/>
                </a:solidFill>
              </a:rPr>
              <a:t>VARGAS RANGEL SARA GABRIELA.#22	</a:t>
            </a:r>
          </a:p>
          <a:p>
            <a:pPr algn="ctr">
              <a:spcBef>
                <a:spcPts val="0"/>
              </a:spcBef>
            </a:pPr>
            <a:r>
              <a:rPr lang="es-MX" sz="1400" dirty="0" smtClean="0">
                <a:solidFill>
                  <a:schemeClr val="tx2"/>
                </a:solidFill>
              </a:rPr>
              <a:t> </a:t>
            </a:r>
            <a:r>
              <a:rPr lang="es-MX" sz="1400" dirty="0">
                <a:solidFill>
                  <a:schemeClr val="tx2"/>
                </a:solidFill>
              </a:rPr>
              <a:t>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a16="http://schemas.microsoft.com/office/drawing/2014/main"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a16="http://schemas.microsoft.com/office/drawing/2014/main"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a16="http://schemas.microsoft.com/office/drawing/2014/main"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a16="http://schemas.microsoft.com/office/drawing/2014/main"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a16="http://schemas.microsoft.com/office/drawing/2014/main"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a16="http://schemas.microsoft.com/office/drawing/2014/main"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a16="http://schemas.microsoft.com/office/drawing/2014/main"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a16="http://schemas.microsoft.com/office/drawing/2014/main"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a16="http://schemas.microsoft.com/office/drawing/2014/main"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a16="http://schemas.microsoft.com/office/drawing/2014/main"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a16="http://schemas.microsoft.com/office/drawing/2014/main"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a16="http://schemas.microsoft.com/office/drawing/2014/main"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a16="http://schemas.microsoft.com/office/drawing/2014/main"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a16="http://schemas.microsoft.com/office/drawing/2014/main"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a16="http://schemas.microsoft.com/office/drawing/2014/main"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a16="http://schemas.microsoft.com/office/drawing/2014/main"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a16="http://schemas.microsoft.com/office/drawing/2014/main"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a16="http://schemas.microsoft.com/office/drawing/2014/main"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a16="http://schemas.microsoft.com/office/drawing/2014/main"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a16="http://schemas.microsoft.com/office/drawing/2014/main"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a16="http://schemas.microsoft.com/office/drawing/2014/main"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a16="http://schemas.microsoft.com/office/drawing/2014/main"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a16="http://schemas.microsoft.com/office/drawing/2014/main"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a16="http://schemas.microsoft.com/office/drawing/2014/main"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a16="http://schemas.microsoft.com/office/drawing/2014/main"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a16="http://schemas.microsoft.com/office/drawing/2014/main"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a16="http://schemas.microsoft.com/office/drawing/2014/main"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a16="http://schemas.microsoft.com/office/drawing/2014/main"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a16="http://schemas.microsoft.com/office/drawing/2014/main" id="{6C18A99E-6A88-4308-A775-A52F54832F0D}"/>
              </a:ext>
            </a:extLst>
          </p:cNvPr>
          <p:cNvPicPr>
            <a:picLocks noGrp="1" noChangeAspect="1"/>
          </p:cNvPicPr>
          <p:nvPr>
            <p:ph type="pic" sz="quarter" idx="50"/>
          </p:nvPr>
        </p:nvPicPr>
        <p:blipFill>
          <a:blip r:embed="rId3">
            <a:extLst>
              <a:ext uri="{96DAC541-7B7A-43D3-8B79-37D633B846F1}">
                <asvg:svgBlip xmlns:asvg="http://schemas.microsoft.com/office/drawing/2016/SVG/main" xmlns="" r:embed="rId4"/>
              </a:ext>
            </a:extLst>
          </a:blip>
          <a:srcRect/>
          <a:stretch>
            <a:fillRect/>
          </a:stretch>
        </p:blipFill>
        <p:spPr/>
      </p:pic>
      <p:sp>
        <p:nvSpPr>
          <p:cNvPr id="33" name="Marcador de texto 32">
            <a:extLst>
              <a:ext uri="{FF2B5EF4-FFF2-40B4-BE49-F238E27FC236}">
                <a16:creationId xmlns:a16="http://schemas.microsoft.com/office/drawing/2014/main"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a16="http://schemas.microsoft.com/office/drawing/2014/main"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a16="http://schemas.microsoft.com/office/drawing/2014/main" id="{E62C5D57-46DB-4FE5-B73D-50B4288EB53D}"/>
              </a:ext>
            </a:extLst>
          </p:cNvPr>
          <p:cNvPicPr>
            <a:picLocks noGrp="1" noChangeAspect="1"/>
          </p:cNvPicPr>
          <p:nvPr>
            <p:ph type="pic" sz="quarter" idx="55"/>
          </p:nvPr>
        </p:nvPicPr>
        <p:blipFill>
          <a:blip r:embed="rId5">
            <a:extLst>
              <a:ext uri="{96DAC541-7B7A-43D3-8B79-37D633B846F1}">
                <asvg:svgBlip xmlns:asvg="http://schemas.microsoft.com/office/drawing/2016/SVG/main" xmlns="" r:embed="rId6"/>
              </a:ext>
            </a:extLst>
          </a:blip>
          <a:srcRect t="180" b="180"/>
          <a:stretch>
            <a:fillRect/>
          </a:stretch>
        </p:blipFill>
        <p:spPr/>
      </p:pic>
      <p:sp>
        <p:nvSpPr>
          <p:cNvPr id="23" name="Marcador de texto 22">
            <a:extLst>
              <a:ext uri="{FF2B5EF4-FFF2-40B4-BE49-F238E27FC236}">
                <a16:creationId xmlns:a16="http://schemas.microsoft.com/office/drawing/2014/main"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a16="http://schemas.microsoft.com/office/drawing/2014/main"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a16="http://schemas.microsoft.com/office/drawing/2014/main" id="{9A054944-2900-4354-8B3E-B3CE692C35A1}"/>
              </a:ext>
            </a:extLst>
          </p:cNvPr>
          <p:cNvPicPr>
            <a:picLocks noGrp="1" noChangeAspect="1"/>
          </p:cNvPicPr>
          <p:nvPr>
            <p:ph type="pic" sz="quarter" idx="51"/>
          </p:nvPr>
        </p:nvPicPr>
        <p:blipFill>
          <a:blip r:embed="rId7">
            <a:extLst>
              <a:ext uri="{96DAC541-7B7A-43D3-8B79-37D633B846F1}">
                <asvg:svgBlip xmlns:asvg="http://schemas.microsoft.com/office/drawing/2016/SVG/main" xmlns="" r:embed="rId8"/>
              </a:ext>
            </a:extLst>
          </a:blip>
          <a:srcRect t="180" b="180"/>
          <a:stretch>
            <a:fillRect/>
          </a:stretch>
        </p:blipFill>
        <p:spPr/>
      </p:pic>
      <p:sp>
        <p:nvSpPr>
          <p:cNvPr id="35" name="Marcador de texto 34">
            <a:extLst>
              <a:ext uri="{FF2B5EF4-FFF2-40B4-BE49-F238E27FC236}">
                <a16:creationId xmlns:a16="http://schemas.microsoft.com/office/drawing/2014/main"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a16="http://schemas.microsoft.com/office/drawing/2014/main"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9">
            <a:extLst>
              <a:ext uri="{96DAC541-7B7A-43D3-8B79-37D633B846F1}">
                <asvg:svgBlip xmlns:asvg="http://schemas.microsoft.com/office/drawing/2016/SVG/main" xmlns="" r:embed="rId10"/>
              </a:ext>
            </a:extLst>
          </a:blip>
          <a:srcRect/>
          <a:stretch>
            <a:fillRect/>
          </a:stretch>
        </p:blipFill>
        <p:spPr/>
      </p:pic>
      <p:sp>
        <p:nvSpPr>
          <p:cNvPr id="25" name="Marcador de texto 24">
            <a:extLst>
              <a:ext uri="{FF2B5EF4-FFF2-40B4-BE49-F238E27FC236}">
                <a16:creationId xmlns:a16="http://schemas.microsoft.com/office/drawing/2014/main"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a16="http://schemas.microsoft.com/office/drawing/2014/main"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a16="http://schemas.microsoft.com/office/drawing/2014/main" id="{E6F999B9-904A-41D4-9CC7-1C96BF142DD9}"/>
              </a:ext>
            </a:extLst>
          </p:cNvPr>
          <p:cNvPicPr>
            <a:picLocks noGrp="1" noChangeAspect="1"/>
          </p:cNvPicPr>
          <p:nvPr>
            <p:ph type="pic" sz="quarter" idx="52"/>
          </p:nvPr>
        </p:nvPicPr>
        <p:blipFill>
          <a:blip r:embed="rId11">
            <a:extLst>
              <a:ext uri="{96DAC541-7B7A-43D3-8B79-37D633B846F1}">
                <asvg:svgBlip xmlns:asvg="http://schemas.microsoft.com/office/drawing/2016/SVG/main" xmlns="" r:embed="rId12"/>
              </a:ext>
            </a:extLst>
          </a:blip>
          <a:srcRect/>
          <a:stretch>
            <a:fillRect/>
          </a:stretch>
        </p:blipFill>
        <p:spPr/>
      </p:pic>
      <p:sp>
        <p:nvSpPr>
          <p:cNvPr id="37" name="Marcador de texto 36">
            <a:extLst>
              <a:ext uri="{FF2B5EF4-FFF2-40B4-BE49-F238E27FC236}">
                <a16:creationId xmlns:a16="http://schemas.microsoft.com/office/drawing/2014/main"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a16="http://schemas.microsoft.com/office/drawing/2014/main"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13">
            <a:extLst>
              <a:ext uri="{96DAC541-7B7A-43D3-8B79-37D633B846F1}">
                <asvg:svgBlip xmlns:asvg="http://schemas.microsoft.com/office/drawing/2016/SVG/main" xmlns="" r:embed="rId14"/>
              </a:ext>
            </a:extLst>
          </a:blip>
          <a:srcRect t="180" b="180"/>
          <a:stretch>
            <a:fillRect/>
          </a:stretch>
        </p:blipFill>
        <p:spPr/>
      </p:pic>
      <p:sp>
        <p:nvSpPr>
          <p:cNvPr id="27" name="Marcador de texto 26">
            <a:extLst>
              <a:ext uri="{FF2B5EF4-FFF2-40B4-BE49-F238E27FC236}">
                <a16:creationId xmlns:a16="http://schemas.microsoft.com/office/drawing/2014/main"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a16="http://schemas.microsoft.com/office/drawing/2014/main"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a16="http://schemas.microsoft.com/office/drawing/2014/main"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a16="http://schemas.microsoft.com/office/drawing/2014/main"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a16="http://schemas.microsoft.com/office/drawing/2014/main"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a16="http://schemas.microsoft.com/office/drawing/2014/main"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a16="http://schemas.microsoft.com/office/drawing/2014/main"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a16="http://schemas.microsoft.com/office/drawing/2014/main"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a16="http://schemas.microsoft.com/office/drawing/2014/main"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a16="http://schemas.microsoft.com/office/drawing/2014/main"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a16="http://schemas.microsoft.com/office/drawing/2014/main"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a16="http://schemas.microsoft.com/office/drawing/2014/main"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a16="http://schemas.microsoft.com/office/drawing/2014/main"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a16="http://schemas.microsoft.com/office/drawing/2014/main"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a16="http://schemas.microsoft.com/office/drawing/2014/main"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a16="http://schemas.microsoft.com/office/drawing/2014/main"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ahyp="http://schemas.microsoft.com/office/drawing/2018/hyperlinkcolor" xmlns=""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ahyp="http://schemas.microsoft.com/office/drawing/2018/hyperlinkcolor" xmlns=""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ahyp="http://schemas.microsoft.com/office/drawing/2018/hyperlinkcolor" xmlns=""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a16="http://schemas.microsoft.com/office/drawing/2014/main"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a16="http://schemas.microsoft.com/office/drawing/2014/main"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a16="http://schemas.microsoft.com/office/drawing/2014/main"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a16="http://schemas.microsoft.com/office/drawing/2014/main"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a16="http://schemas.microsoft.com/office/drawing/2014/main"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a16="http://schemas.microsoft.com/office/drawing/2014/main" id="{575A73B5-8C12-4305-9C2C-C40AB62567B2}"/>
              </a:ext>
            </a:extLst>
          </p:cNvPr>
          <p:cNvSpPr txBox="1"/>
          <p:nvPr/>
        </p:nvSpPr>
        <p:spPr>
          <a:xfrm>
            <a:off x="372010" y="5473913"/>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a16="http://schemas.microsoft.com/office/drawing/2014/main"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2" name="CuadroTexto 1"/>
          <p:cNvSpPr txBox="1"/>
          <p:nvPr/>
        </p:nvSpPr>
        <p:spPr>
          <a:xfrm>
            <a:off x="510363" y="1263721"/>
            <a:ext cx="5954232" cy="1107996"/>
          </a:xfrm>
          <a:prstGeom prst="rect">
            <a:avLst/>
          </a:prstGeom>
          <a:noFill/>
        </p:spPr>
        <p:txBody>
          <a:bodyPr wrap="square" rtlCol="0">
            <a:spAutoFit/>
          </a:bodyPr>
          <a:lstStyle/>
          <a:p>
            <a:r>
              <a:rPr lang="es-MX" sz="1100" dirty="0" smtClean="0"/>
              <a:t>Con esta actividad tuve la oportunidad de trabajar en equipo con mis compañeras y desarrollar mi habilidad para investigar, sacar la información mas importante y redactarla, para realizar esta investigación acudimos a diferentes fuentes confiables que nos ayudaron a realizar la investigación, fue un trabajo que me ayudo a descubrir información que me servirá para en un futuro trabajar con pequeños y a saber de que manera se puede enseñar este tipo de temas de una manera comprensible para los niños.  </a:t>
            </a:r>
            <a:endParaRPr lang="es-MX" sz="1100" dirty="0"/>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2.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242</TotalTime>
  <Words>754</Words>
  <Application>Microsoft Office PowerPoint</Application>
  <PresentationFormat>Presentación en pantalla (4:3)</PresentationFormat>
  <Paragraphs>84</Paragraphs>
  <Slides>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Catamaran</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Zabdieli Vargas</cp:lastModifiedBy>
  <cp:revision>6</cp:revision>
  <dcterms:created xsi:type="dcterms:W3CDTF">2021-01-18T23:54:46Z</dcterms:created>
  <dcterms:modified xsi:type="dcterms:W3CDTF">2021-01-20T23:30:47Z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