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6CA"/>
    <a:srgbClr val="FF6600"/>
    <a:srgbClr val="C808A3"/>
    <a:srgbClr val="10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8" d="100"/>
          <a:sy n="98" d="100"/>
        </p:scale>
        <p:origin x="-1680" y="4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F24E-2F41-4202-BC77-D6A733027848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0CD7-32D5-4277-9BC6-CD9564FDDB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8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slide" Target="../slides/slide2.xml"/><Relationship Id="rId16" Type="http://schemas.microsoft.com/office/2007/relationships/hdphoto" Target="../media/hdphoto4.wdp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lemana.cl/wps/wcm/connect/Internet/Home/maternidad-y-familia/crianza/sueno_ninos_4_5_anos#:~:text=%C2%BFCu%C3%A1ntas%20horas%20de%20sue%C3%B1o%20necesitan,ya%20no%20necesita%20una%20sies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inicainternacional.com.pe/blog/importancia-hacer-ejercicio-ninos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F2BCC940-221A-4D36-9BC1-F5C337D9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4" y="966911"/>
            <a:ext cx="57532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6CC18B3-DB16-4EBD-9729-8D55CFFE825E}"/>
              </a:ext>
            </a:extLst>
          </p:cNvPr>
          <p:cNvGrpSpPr/>
          <p:nvPr/>
        </p:nvGrpSpPr>
        <p:grpSpPr>
          <a:xfrm>
            <a:off x="1123065" y="2088865"/>
            <a:ext cx="4737100" cy="1070610"/>
            <a:chOff x="0" y="0"/>
            <a:chExt cx="4420078" cy="909701"/>
          </a:xfrm>
        </p:grpSpPr>
        <p:pic>
          <p:nvPicPr>
            <p:cNvPr id="20" name="2 Imagen">
              <a:extLst>
                <a:ext uri="{FF2B5EF4-FFF2-40B4-BE49-F238E27FC236}">
                  <a16:creationId xmlns="" xmlns:a16="http://schemas.microsoft.com/office/drawing/2014/main" id="{B55DA0CE-74B0-4D10-8197-1D1AD0BA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21" name="1 CuadroTexto">
              <a:extLst>
                <a:ext uri="{FF2B5EF4-FFF2-40B4-BE49-F238E27FC236}">
                  <a16:creationId xmlns="" xmlns:a16="http://schemas.microsoft.com/office/drawing/2014/main" id="{F276EBA8-7808-4852-A994-3302C302CB2E}"/>
                </a:ext>
              </a:extLst>
            </p:cNvPr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4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​</a:t>
              </a:r>
              <a:r>
                <a:rPr lang="es-MX" sz="18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ESTUDIO DEL MUNDO NATURAL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12 Conector recto">
              <a:extLst>
                <a:ext uri="{FF2B5EF4-FFF2-40B4-BE49-F238E27FC236}">
                  <a16:creationId xmlns="" xmlns:a16="http://schemas.microsoft.com/office/drawing/2014/main" id="{7E5C44CE-9329-4E2A-BCB8-6FC6358AB471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9">
            <a:extLst>
              <a:ext uri="{FF2B5EF4-FFF2-40B4-BE49-F238E27FC236}">
                <a16:creationId xmlns="" xmlns:a16="http://schemas.microsoft.com/office/drawing/2014/main" id="{2F70D1AF-41E9-4FB9-B4AB-80F7605D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486" y="2120074"/>
            <a:ext cx="3972498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Estefanía Hernández Aguillón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#18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Lluvia Yamilet Silva Rosas #19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Angela Daniela Sánchez Gómez #17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#21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B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EVIDENCIA DE APRENDIZAJE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trabajo: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Infografía </a:t>
            </a: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“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Para la Salud”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docente: </a:t>
            </a:r>
            <a:r>
              <a:rPr kumimoji="0" lang="es-MX" altLang="es-MX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SILVIA ERIKA SAGAHON SOLIS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21 de Enero de 2021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8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obert Kaufman Tela de algodón de Color Azul Celeste Claro Liso: Amazon.es:  Hogar">
            <a:extLst>
              <a:ext uri="{FF2B5EF4-FFF2-40B4-BE49-F238E27FC236}">
                <a16:creationId xmlns="" xmlns:a16="http://schemas.microsoft.com/office/drawing/2014/main" id="{9B87970F-15A8-4E95-9AB4-42185605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6" y="395058"/>
            <a:ext cx="7122303" cy="88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2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FDF2BA9-B752-4D46-AA68-8429D81CDDEF}"/>
              </a:ext>
            </a:extLst>
          </p:cNvPr>
          <p:cNvSpPr txBox="1"/>
          <p:nvPr/>
        </p:nvSpPr>
        <p:spPr>
          <a:xfrm>
            <a:off x="1" y="-119460"/>
            <a:ext cx="6961970" cy="923330"/>
          </a:xfrm>
          <a:prstGeom prst="rect">
            <a:avLst/>
          </a:prstGeom>
          <a:solidFill>
            <a:srgbClr val="6F86CA"/>
          </a:solidFill>
          <a:ln>
            <a:solidFill>
              <a:srgbClr val="6F8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Hábitos Saludables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9F34829C-E51E-466B-9274-BCAF1AB0327C}"/>
              </a:ext>
            </a:extLst>
          </p:cNvPr>
          <p:cNvSpPr txBox="1"/>
          <p:nvPr/>
        </p:nvSpPr>
        <p:spPr>
          <a:xfrm>
            <a:off x="17836" y="833279"/>
            <a:ext cx="2768858" cy="957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NIÑOS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F8DFE55-6DE8-410D-9050-D2D759566469}"/>
              </a:ext>
            </a:extLst>
          </p:cNvPr>
          <p:cNvSpPr txBox="1"/>
          <p:nvPr/>
        </p:nvSpPr>
        <p:spPr>
          <a:xfrm>
            <a:off x="96716" y="542260"/>
            <a:ext cx="11781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para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="" xmlns:a16="http://schemas.microsoft.com/office/drawing/2014/main" id="{DF348D9D-E9CF-4D01-9F5B-BDFCE7D07B6D}"/>
              </a:ext>
            </a:extLst>
          </p:cNvPr>
          <p:cNvSpPr/>
          <p:nvPr/>
        </p:nvSpPr>
        <p:spPr>
          <a:xfrm rot="16200000">
            <a:off x="3362284" y="426472"/>
            <a:ext cx="1193124" cy="2150867"/>
          </a:xfrm>
          <a:prstGeom prst="wedgeRoundRectCallout">
            <a:avLst>
              <a:gd name="adj1" fmla="val -20834"/>
              <a:gd name="adj2" fmla="val 8337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2" name="Picture 8" descr="Lindo niño cepillarse los dientes | Vector Premium">
            <a:extLst>
              <a:ext uri="{FF2B5EF4-FFF2-40B4-BE49-F238E27FC236}">
                <a16:creationId xmlns="" xmlns:a16="http://schemas.microsoft.com/office/drawing/2014/main" id="{0E4E3EDC-CEE4-40A0-9D3C-4E91AFA8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9" y="840897"/>
            <a:ext cx="1067915" cy="132065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rectángulo con esquinas redondeadas 14">
            <a:extLst>
              <a:ext uri="{FF2B5EF4-FFF2-40B4-BE49-F238E27FC236}">
                <a16:creationId xmlns="" xmlns:a16="http://schemas.microsoft.com/office/drawing/2014/main" id="{EF159885-677A-48AA-972B-9D268BE0F100}"/>
              </a:ext>
            </a:extLst>
          </p:cNvPr>
          <p:cNvSpPr/>
          <p:nvPr/>
        </p:nvSpPr>
        <p:spPr>
          <a:xfrm rot="16200000" flipV="1">
            <a:off x="1889850" y="2084830"/>
            <a:ext cx="1542354" cy="2059965"/>
          </a:xfrm>
          <a:prstGeom prst="wedgeRoundRectCallout">
            <a:avLst>
              <a:gd name="adj1" fmla="val -3542"/>
              <a:gd name="adj2" fmla="val 6117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6" name="Picture 12" descr="Ilustración de niño bañándose | Vector Premium">
            <a:extLst>
              <a:ext uri="{FF2B5EF4-FFF2-40B4-BE49-F238E27FC236}">
                <a16:creationId xmlns="" xmlns:a16="http://schemas.microsoft.com/office/drawing/2014/main" id="{CE05264E-4217-469E-BF86-56D949C4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16" y="1523025"/>
            <a:ext cx="2715945" cy="271594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7E98F38-CF15-481C-B2C9-4FF57276F399}"/>
              </a:ext>
            </a:extLst>
          </p:cNvPr>
          <p:cNvSpPr txBox="1"/>
          <p:nvPr/>
        </p:nvSpPr>
        <p:spPr>
          <a:xfrm>
            <a:off x="2836305" y="886448"/>
            <a:ext cx="224508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CEPILLA TUS 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2145318" y="2320072"/>
            <a:ext cx="14554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CUERPO</a:t>
            </a:r>
          </a:p>
        </p:txBody>
      </p:sp>
      <p:pic>
        <p:nvPicPr>
          <p:cNvPr id="2050" name="Picture 2" descr="Niños dormidos animado - Imagui">
            <a:extLst>
              <a:ext uri="{FF2B5EF4-FFF2-40B4-BE49-F238E27FC236}">
                <a16:creationId xmlns="" xmlns:a16="http://schemas.microsoft.com/office/drawing/2014/main" id="{5666DD67-5094-4A13-AFA3-B666DA76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37" y="7063502"/>
            <a:ext cx="2733565" cy="1973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rectángulo con esquinas redondeadas 15">
            <a:extLst>
              <a:ext uri="{FF2B5EF4-FFF2-40B4-BE49-F238E27FC236}">
                <a16:creationId xmlns="" xmlns:a16="http://schemas.microsoft.com/office/drawing/2014/main" id="{13E0CE80-C4CF-4801-BFE8-9003D9CB153C}"/>
              </a:ext>
            </a:extLst>
          </p:cNvPr>
          <p:cNvSpPr/>
          <p:nvPr/>
        </p:nvSpPr>
        <p:spPr>
          <a:xfrm rot="10800000" flipV="1">
            <a:off x="2879369" y="5942304"/>
            <a:ext cx="2499543" cy="1393868"/>
          </a:xfrm>
          <a:prstGeom prst="wedgeRoundRectCallout">
            <a:avLst>
              <a:gd name="adj1" fmla="val -63502"/>
              <a:gd name="adj2" fmla="val 648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5BE6274B-0B9D-4EEF-99AA-CB4E6A63BA72}"/>
              </a:ext>
            </a:extLst>
          </p:cNvPr>
          <p:cNvSpPr txBox="1"/>
          <p:nvPr/>
        </p:nvSpPr>
        <p:spPr>
          <a:xfrm>
            <a:off x="3349155" y="5979958"/>
            <a:ext cx="200648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DESCANSA </a:t>
            </a:r>
            <a:endParaRPr lang="es-MX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3998F41-4978-43B2-8D62-86AB55DDE32B}"/>
              </a:ext>
            </a:extLst>
          </p:cNvPr>
          <p:cNvSpPr txBox="1"/>
          <p:nvPr/>
        </p:nvSpPr>
        <p:spPr>
          <a:xfrm>
            <a:off x="3054208" y="1442843"/>
            <a:ext cx="191808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Cepíllate los dientes tres veces al día, después de cada comida.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6627A31-6F7E-436A-80E2-E7A7C9B5BE70}"/>
              </a:ext>
            </a:extLst>
          </p:cNvPr>
          <p:cNvSpPr txBox="1"/>
          <p:nvPr/>
        </p:nvSpPr>
        <p:spPr>
          <a:xfrm>
            <a:off x="1690765" y="2569004"/>
            <a:ext cx="204863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Toma un baño una vez al día. Asegúrate de lavar tu cabello muy bien con shampoo. Es importante para evitar enfermedades no irse a dormir con el cabello mojado.</a:t>
            </a:r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="" xmlns:a16="http://schemas.microsoft.com/office/drawing/2014/main" id="{0851DB90-4455-4F2E-8E52-3E1F962AA34E}"/>
              </a:ext>
            </a:extLst>
          </p:cNvPr>
          <p:cNvSpPr/>
          <p:nvPr/>
        </p:nvSpPr>
        <p:spPr>
          <a:xfrm rot="10800000" flipV="1">
            <a:off x="4302832" y="2379199"/>
            <a:ext cx="1844756" cy="1160556"/>
          </a:xfrm>
          <a:prstGeom prst="wedgeRoundRectCallout">
            <a:avLst>
              <a:gd name="adj1" fmla="val -50486"/>
              <a:gd name="adj2" fmla="val 710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rgbClr val="C808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Come frutas y verduras. Evita el consumo de chatarra como papas, refrescos y azúcares</a:t>
            </a:r>
            <a:r>
              <a:rPr lang="es-MX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="" xmlns:a16="http://schemas.microsoft.com/office/drawing/2014/main" id="{2FA00F8F-9FD8-4BD0-9F68-5DFDD2E261EF}"/>
              </a:ext>
            </a:extLst>
          </p:cNvPr>
          <p:cNvSpPr/>
          <p:nvPr/>
        </p:nvSpPr>
        <p:spPr>
          <a:xfrm flipH="1" flipV="1">
            <a:off x="3433664" y="4176741"/>
            <a:ext cx="2432986" cy="1328371"/>
          </a:xfrm>
          <a:prstGeom prst="wedgeRoundRectCallout">
            <a:avLst>
              <a:gd name="adj1" fmla="val -52090"/>
              <a:gd name="adj2" fmla="val -7410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="" xmlns:a16="http://schemas.microsoft.com/office/drawing/2014/main" id="{591639B1-8D21-4533-A94C-64F7877F104E}"/>
              </a:ext>
            </a:extLst>
          </p:cNvPr>
          <p:cNvSpPr/>
          <p:nvPr/>
        </p:nvSpPr>
        <p:spPr>
          <a:xfrm rot="10800000" flipV="1">
            <a:off x="639499" y="4193759"/>
            <a:ext cx="2386386" cy="1578702"/>
          </a:xfrm>
          <a:prstGeom prst="wedgeRoundRectCallout">
            <a:avLst>
              <a:gd name="adj1" fmla="val 78728"/>
              <a:gd name="adj2" fmla="val 231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F3045301-26BE-4B40-B32B-D64E0CE0E7FF}"/>
              </a:ext>
            </a:extLst>
          </p:cNvPr>
          <p:cNvSpPr txBox="1"/>
          <p:nvPr/>
        </p:nvSpPr>
        <p:spPr>
          <a:xfrm>
            <a:off x="2836305" y="6276971"/>
            <a:ext cx="254439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necesario para tu salud dormir de 10 a 11 horas diarias.</a:t>
            </a:r>
          </a:p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que no te desveles para evitar enfermedades y que crezcas grande y fuerte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749" y="3232908"/>
            <a:ext cx="1487297" cy="13778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955" y="5131088"/>
            <a:ext cx="1964426" cy="179064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3451124" y="4466106"/>
            <a:ext cx="243298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Después de bañarte es importante que con una toallita </a:t>
            </a:r>
            <a:r>
              <a:rPr lang="es-MX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 </a:t>
            </a:r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un hisopo limpies tus </a:t>
            </a:r>
            <a:r>
              <a:rPr lang="es-MX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oídos, hazlo con cuidado o pide ayuda a un adulto.</a:t>
            </a:r>
            <a:endParaRPr lang="es-MX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4447104" y="2355728"/>
            <a:ext cx="181706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SANO</a:t>
            </a:r>
          </a:p>
        </p:txBody>
      </p:sp>
      <p:pic>
        <p:nvPicPr>
          <p:cNvPr id="39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80938" y="8704077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20606" y="-283753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5160" y="8704077"/>
            <a:ext cx="608033" cy="63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53938" y="-241511"/>
            <a:ext cx="608033" cy="63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Bocadillo: rectángulo con esquinas redondeadas 21">
            <a:extLst>
              <a:ext uri="{FF2B5EF4-FFF2-40B4-BE49-F238E27FC236}">
                <a16:creationId xmlns="" xmlns:a16="http://schemas.microsoft.com/office/drawing/2014/main" id="{591639B1-8D21-4533-A94C-64F7877F104E}"/>
              </a:ext>
            </a:extLst>
          </p:cNvPr>
          <p:cNvSpPr/>
          <p:nvPr/>
        </p:nvSpPr>
        <p:spPr>
          <a:xfrm rot="10800000" flipV="1">
            <a:off x="253251" y="6641989"/>
            <a:ext cx="2129436" cy="1375698"/>
          </a:xfrm>
          <a:prstGeom prst="wedgeRoundRectCallout">
            <a:avLst>
              <a:gd name="adj1" fmla="val -57206"/>
              <a:gd name="adj2" fmla="val 6395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2" name="Picture 4" descr="Ver las imágenes de orige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94" b="94894" l="4399" r="95894">
                        <a14:foregroundMark x1="19941" y1="5106" x2="44282" y2="8085"/>
                        <a14:foregroundMark x1="13783" y1="13191" x2="59238" y2="6596"/>
                        <a14:foregroundMark x1="7038" y1="12340" x2="4692" y2="25106"/>
                        <a14:foregroundMark x1="45748" y1="25106" x2="43695" y2="35532"/>
                        <a14:foregroundMark x1="23460" y1="31064" x2="19355" y2="43404"/>
                        <a14:foregroundMark x1="27859" y1="87234" x2="78592" y2="91489"/>
                        <a14:foregroundMark x1="28152" y1="92553" x2="58358" y2="91277"/>
                        <a14:foregroundMark x1="29326" y1="95106" x2="70088" y2="92766"/>
                        <a14:foregroundMark x1="20528" y1="84894" x2="19355" y2="91064"/>
                        <a14:foregroundMark x1="85630" y1="38085" x2="90323" y2="75532"/>
                        <a14:foregroundMark x1="76246" y1="35106" x2="83871" y2="32979"/>
                        <a14:foregroundMark x1="95308" y1="60426" x2="95894" y2="7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41" y="5870356"/>
            <a:ext cx="1233330" cy="11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520" b="93457" l="11719" r="93750">
                        <a14:foregroundMark x1="29004" y1="62695" x2="24512" y2="69629"/>
                        <a14:foregroundMark x1="15137" y1="91113" x2="17969" y2="90918"/>
                        <a14:foregroundMark x1="14355" y1="90430" x2="37500" y2="88086"/>
                        <a14:foregroundMark x1="19629" y1="90820" x2="40137" y2="89258"/>
                        <a14:foregroundMark x1="37500" y1="85645" x2="40430" y2="89551"/>
                        <a14:foregroundMark x1="36719" y1="86230" x2="33984" y2="88379"/>
                        <a14:foregroundMark x1="29492" y1="88184" x2="33691" y2="88184"/>
                        <a14:foregroundMark x1="27734" y1="88379" x2="34180" y2="88477"/>
                        <a14:foregroundMark x1="28223" y1="87793" x2="34375" y2="87695"/>
                        <a14:foregroundMark x1="18848" y1="91895" x2="38574" y2="92676"/>
                        <a14:foregroundMark x1="12695" y1="90039" x2="25586" y2="90234"/>
                        <a14:foregroundMark x1="30762" y1="62402" x2="32324" y2="65039"/>
                        <a14:foregroundMark x1="32227" y1="61133" x2="34473" y2="59473"/>
                        <a14:foregroundMark x1="25488" y1="58789" x2="25293" y2="59668"/>
                        <a14:foregroundMark x1="44043" y1="90527" x2="35254" y2="91504"/>
                        <a14:foregroundMark x1="42285" y1="89160" x2="41797" y2="92383"/>
                        <a14:foregroundMark x1="43359" y1="90527" x2="41992" y2="92676"/>
                        <a14:foregroundMark x1="42676" y1="92090" x2="44043" y2="88867"/>
                        <a14:foregroundMark x1="13574" y1="90918" x2="29102" y2="92676"/>
                        <a14:foregroundMark x1="16016" y1="89160" x2="11914" y2="90137"/>
                        <a14:foregroundMark x1="76074" y1="57617" x2="72949" y2="62695"/>
                        <a14:foregroundMark x1="85645" y1="80762" x2="87695" y2="82910"/>
                        <a14:foregroundMark x1="91504" y1="82422" x2="91602" y2="84961"/>
                        <a14:foregroundMark x1="68848" y1="86914" x2="72754" y2="83301"/>
                        <a14:foregroundMark x1="71191" y1="82227" x2="72363" y2="86816"/>
                        <a14:foregroundMark x1="55078" y1="90137" x2="93750" y2="89941"/>
                        <a14:foregroundMark x1="60156" y1="87695" x2="92188" y2="91309"/>
                        <a14:foregroundMark x1="68066" y1="86621" x2="63672" y2="87402"/>
                        <a14:foregroundMark x1="58887" y1="91016" x2="80957" y2="93457"/>
                        <a14:backgroundMark x1="25098" y1="62305" x2="24512" y2="63184"/>
                        <a14:backgroundMark x1="23926" y1="66504" x2="23926" y2="68262"/>
                        <a14:backgroundMark x1="34473" y1="61621" x2="34766" y2="62109"/>
                        <a14:backgroundMark x1="71289" y1="70801" x2="71289" y2="70801"/>
                        <a14:backgroundMark x1="87793" y1="77246" x2="87598" y2="78418"/>
                        <a14:backgroundMark x1="76270" y1="59668" x2="76953" y2="60059"/>
                        <a14:backgroundMark x1="23926" y1="65332" x2="24316" y2="65918"/>
                        <a14:backgroundMark x1="24023" y1="68652" x2="25000" y2="69434"/>
                        <a14:backgroundMark x1="24219" y1="64160" x2="23926" y2="6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8" t="56522" r="3947" b="4927"/>
          <a:stretch/>
        </p:blipFill>
        <p:spPr bwMode="auto">
          <a:xfrm>
            <a:off x="824364" y="7995983"/>
            <a:ext cx="3159989" cy="10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4AB6C138-C661-42A4-9101-7EEDBD822C7F}"/>
              </a:ext>
            </a:extLst>
          </p:cNvPr>
          <p:cNvSpPr txBox="1"/>
          <p:nvPr/>
        </p:nvSpPr>
        <p:spPr>
          <a:xfrm>
            <a:off x="531606" y="6708517"/>
            <a:ext cx="200648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EJERCÍTATE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07B71776-BE94-462B-8A4A-24961DA7F237}"/>
              </a:ext>
            </a:extLst>
          </p:cNvPr>
          <p:cNvSpPr txBox="1"/>
          <p:nvPr/>
        </p:nvSpPr>
        <p:spPr>
          <a:xfrm>
            <a:off x="232417" y="6986901"/>
            <a:ext cx="222249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realizar ejercicio para tener un crecimiento saludable, nos ayuda a fortalecer nuestros huesos y músculos.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94363276-13D5-4B57-8BD3-9DEA6C6DA68E}"/>
              </a:ext>
            </a:extLst>
          </p:cNvPr>
          <p:cNvSpPr txBox="1"/>
          <p:nvPr/>
        </p:nvSpPr>
        <p:spPr>
          <a:xfrm>
            <a:off x="552873" y="4553049"/>
            <a:ext cx="254662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Asegúrate de lavar tus manos, antes de comer o agarrar algún alimento. También trata de siempre tenerlas limpias y evita llevarlas a tu boca sucias para prevenir enfermedades.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D8B5AB3A-76CA-4315-A4CF-13F7680381E9}"/>
              </a:ext>
            </a:extLst>
          </p:cNvPr>
          <p:cNvSpPr txBox="1"/>
          <p:nvPr/>
        </p:nvSpPr>
        <p:spPr>
          <a:xfrm>
            <a:off x="4049051" y="4214495"/>
            <a:ext cx="144400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LIMPIEZA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F944093D-7152-432E-B4D2-35B4762363AA}"/>
              </a:ext>
            </a:extLst>
          </p:cNvPr>
          <p:cNvSpPr txBox="1"/>
          <p:nvPr/>
        </p:nvSpPr>
        <p:spPr>
          <a:xfrm>
            <a:off x="747672" y="4282490"/>
            <a:ext cx="23219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LAVA TUS MANOS</a:t>
            </a:r>
          </a:p>
        </p:txBody>
      </p:sp>
      <p:pic>
        <p:nvPicPr>
          <p:cNvPr id="24" name="Picture 4" descr="Prohibido comer Imágenes Vectoriales, Gráfico Vectorial de Prohibido comer  | Depositphotos®">
            <a:extLst>
              <a:ext uri="{FF2B5EF4-FFF2-40B4-BE49-F238E27FC236}">
                <a16:creationId xmlns="" xmlns:a16="http://schemas.microsoft.com/office/drawing/2014/main" id="{AFF6C870-9E8A-4252-8D4D-B8C4722C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50" y="2210286"/>
            <a:ext cx="1219438" cy="12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3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71E704C-5CB0-43E8-BEED-0E0D05B847AB}"/>
              </a:ext>
            </a:extLst>
          </p:cNvPr>
          <p:cNvSpPr txBox="1"/>
          <p:nvPr/>
        </p:nvSpPr>
        <p:spPr>
          <a:xfrm>
            <a:off x="895350" y="5709557"/>
            <a:ext cx="45529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Fuentes de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https://portal.alemana.cl/wps/wcm/connect/Internet/Home/maternidad-y-familia/crianza/sueno_ninos_4_5_anos#:~:text=%C2%BFCu%C3%A1ntas%20horas%20de%20sue%C3%B1o%20necesitan,ya%20no%20necesita%20una%20siesta</a:t>
            </a: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https://www.clinicainternacional.com.pe/blog/importancia-hacer-ejercicio-ninos/</a:t>
            </a: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86517" y="428624"/>
            <a:ext cx="4981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NOTA REFLEXIVA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El equipo trabajó colaborativamente aportando ideas para realizar el trabajo con base en el tema que se nos asignó «educación para la salud».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Se realizaron investigaciones en internet, revistas electrónicas etc. para la elaboración de un recurso de material didáctico, el cual es de información y divulgación en formato digital para niños, quienes favorecerán su desarrollo intelectual y físico gracias a la elección de una infografía, la cual contiene imágenes de apoyo visual y textos cortos que se ajustaron a los saberes previos que pudieran tener los alumnos según su nivel.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Este trabajo se nos facilitó debido a la participación de todas, aplicando las fortalezas de cada una, como la creatividad, búsqueda de información, habilidad de redacción y la adecuación del texto para los niños. 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Además de que debido al trabajo anterior, en donde investigamos, no tuvimos gran dificultad ya que solo era cuestión de adecuarlo porque ya teníamos la información.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0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="" xmlns:a16="http://schemas.microsoft.com/office/drawing/2014/main" id="{9C551E26-D729-40A4-932F-14C7C4FD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7844" r="3563" b="23083"/>
          <a:stretch/>
        </p:blipFill>
        <p:spPr>
          <a:xfrm>
            <a:off x="25180" y="993913"/>
            <a:ext cx="6832819" cy="35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D538C6-3B29-41E7-ABAF-B93C1991A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7463136-1C74-4D2B-AEBF-CFAA80BB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CDFC26E-A4E1-4BB7-A7E2-B237255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51C2DEA-8C65-4405-BDEB-4F302ED8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5899CC2-7761-4FB1-B2B7-D7AC821F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19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510192-4796-42F4-98D9-0C3A32E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8A7BCA5-75E8-4E6B-A200-69B21D4A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947D411-5C5D-4A89-A829-9C2DAA27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04A1EC-DB63-4EE9-A974-C1FCC7A7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FD8889-CEA0-4DC4-8A79-E69A07AB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8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D3C0330-F84D-4BF8-AD7F-13DAE20AA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02250F9-4643-41F2-8B2B-316DD873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5CC55AE-A2E7-4E0D-965A-7BE508FA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D3ED366-1944-4B0E-B6BD-8292D9BE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29BA1F-A2C6-4FEF-923C-7B60C2D5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CA2CD-9C6A-4EBF-823E-CA2551FA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9F362BC-C893-4EB7-9809-3F466BAC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F52484-A6D9-44DE-BE70-AA80BE07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D88C941-E94C-402E-B221-C6C13639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C489C32-DAF4-4D58-8606-10D023B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F100B4-087C-4B65-AFC1-05751BDD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339C971-5C90-4AC8-A471-35C2CE97E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341860E-C171-462F-A260-4B5C3940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939CD3E-1397-4BB1-870B-3941764B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A68398-D145-4144-91AB-891FF62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2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9E0A0F-1B4A-453C-A9D7-3C8118E8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A007CCD-BCB9-44F9-8159-2E244CDC6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03238BC-9339-4D87-8951-8794FAAA8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96B4F39-0FFB-437B-AD9D-EE610C73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836CA9-4DA3-48DD-9CC0-81AB527A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CA896E5-1870-4108-B135-A6BA0164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8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32362E-97E2-412E-B714-C5AC6213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BED7B5A-CBC4-4EFA-90A8-229E1F3B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C5D3C10-BF6A-47DC-8F51-2A3ACCF0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A22BABC-A56E-4241-8B57-875B2174C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0CD3ED3-9590-4366-8B9B-2D72697A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28FAEFF-FF05-4F16-8D26-17B13F12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6ED6F79-B7DE-4D3F-8F7F-761F3ABE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A7A070F-9AB0-443E-8871-A0DD5F0E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1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09D39-94DF-44E9-9E3D-CFDFFC6C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D0538C-F858-43FF-85D8-37076CDC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53D1E56-76E2-42DD-B671-D9168FAE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80E2939-C5FD-4A1E-BEF5-4991EA99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2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1F4D26E-D7BC-4C06-A2C3-A572D298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38FCCFA-63D1-4FC4-BB33-8CA60942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D44661E-35E5-4A16-A72C-1851812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0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FAD748-3494-45A9-835F-3710EF64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CFB849-770E-4ACF-9E3E-7D41EEA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664891B-ABD2-4F80-8657-060167A01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D262D7D-FC7F-456A-872D-36F97BF2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11DEB1D-9CED-4A33-899D-B703ABEA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7EBF1D1-C5B0-41F6-8884-C7B1E7AC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0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1F7013-6169-49AF-A494-9DBD17B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4415CD1-2C97-43D6-8968-A5A3EFDDE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F92232B-9FF9-4183-B45C-38737691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429F5B9-53BD-463D-830E-50D7A4CA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89313C-D985-4E9A-BA0A-F943F766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5C59C98-B58B-46E3-8953-9CD0189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8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1AB8E4F-2CCE-4380-831D-44B5267B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63DF614-912C-4815-BD3B-44CF7584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4DB452D-4F93-4D59-AE77-4E00CE02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212A98F-9FE3-4869-B88E-09BB54D78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D34FD52-17E3-4B38-84E5-C8E65CB7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17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8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8B5883-5397-4065-BA71-6B6B7CD5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93EF3BB-4756-4DD6-BEB9-200A27FE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5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61A3B7-6BA1-43E3-A867-3304AEF8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71EA679-C528-4AB1-91E8-BB4D332D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899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389</Words>
  <Application>Microsoft Office PowerPoint</Application>
  <PresentationFormat>Personalizado</PresentationFormat>
  <Paragraphs>54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VICTORIA SANGUINO ROCAMONTES</dc:creator>
  <cp:lastModifiedBy>SORIA</cp:lastModifiedBy>
  <cp:revision>36</cp:revision>
  <dcterms:created xsi:type="dcterms:W3CDTF">2021-01-19T14:32:02Z</dcterms:created>
  <dcterms:modified xsi:type="dcterms:W3CDTF">2021-01-20T04:32:04Z</dcterms:modified>
</cp:coreProperties>
</file>