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DABA1-1314-4234-B86D-755D465D2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1F9B85-0646-4EDC-97B1-64A2D58BC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38668D-B401-4C3B-8D6E-A74300E8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7850BE-B406-47A2-90BB-9B3C60F6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26F0E0-FFA5-41E8-82F6-2708ED38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14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1395D-6F45-4A81-8B4E-63AE0E54B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A0C7B2-3668-4CC0-86DF-95FD716A9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8FEDAC-6E11-4B13-9AE6-90AFE85F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34451-AB51-4883-8AE5-28A6770D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2BA6A9-3817-4D38-A69C-DD7DE86A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0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4EAEFC-487A-458C-9694-B6DAF03F3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D64312-F267-4167-97F4-468FE34D0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460B8-2BB1-4D18-AED9-C9588E38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393D4-D46A-4CE7-A1A4-3D5AFD18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9A423-8F82-431C-A69B-10D6634A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4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E4249-6F5F-4254-9324-4EBDC09C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C4AE84-EF1F-4A21-8F24-7F3C167F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2D9D0B-9FEC-4BA9-BBAD-245BB391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710A9-1149-4249-9BDE-150C49AC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9D1EAD-243B-4A5F-8293-635C4190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6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E76DC-FB91-4F81-A5F7-37CC65FE3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0B60D9-8DFD-4A1A-AB4C-8E55D9112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D6CFE-130E-49D8-B742-A5AE08A4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5F50EE-4B6C-4336-BAA5-9F8E4FC4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706BF2-330E-4A4A-827C-6EB24E6C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34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E39C9-2EE9-4795-B292-310CAD53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C4B6F-B5BD-463B-9C71-414871971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3AB6CC-9C9A-458C-8BD2-38EE3D577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1FFD8F-7162-475E-B974-F1217EA5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B1590B-F3FE-4793-89AB-5A8F319B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628873-FDDF-4D64-A9C6-878B74EB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72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89603-DC05-4CF3-B11E-EBA23470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8CFA7B-1124-459F-B917-4EEA0691F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AE8548-9601-41D2-9329-D0D69E0B4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FB6A93-2EAC-45A0-ACF6-6A8E17764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E77EC0-D47F-4497-8AA8-DD6F52431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7A0D98-6C68-4479-83B6-372D8583F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BC9A0A-7D41-487A-844B-0F7DB0DE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23B55A-EC67-4CD9-89B8-0D16FE8E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18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2A13B-1AEC-46C5-9ABC-6F6FD8CF5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6DEC8E-5815-43BC-B8E0-707441DC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F1EA2D-B6A7-43AE-A454-D6FC0862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DFC443-5412-43A2-80DA-8E98B291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160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52E692-F3C7-49B2-9354-37CDA571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4FB148-3CB8-4915-AD14-6AD7F01C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9695A0-AD9B-4110-BB19-F888003B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50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D961D-4A8B-49E8-A92D-D51283EE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B7CC54-7F09-4E89-A785-3632A4A09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6BDFDF-D6B4-41AF-B927-5FF2365C9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E6E0D0-C5DF-4432-A2A8-12DE7CE31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6CB915-F252-4118-AB2D-8421F391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D8E886-D2B7-42F6-B49A-745AC230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22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567FD-56F6-4B2C-9A66-8475808A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1C20B5-4EB2-4A0E-B879-ADE24DC3D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2368DB-10C3-4C5B-8E94-A0D1A8A6C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BC0692-37C0-4B00-9D8B-29A7A8E7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571DA7-4052-4671-A0F4-20BA5CD8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958A62-4EB2-48BC-9F92-60279C14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5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DFA274-9209-4D03-86BF-23F6ACEA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4BCE6E-2923-45CF-89ED-132DE7363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3240B2-46FD-4276-889E-F8F3E3434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4B45-EC08-4746-BCAE-9BB799F632E9}" type="datetimeFigureOut">
              <a:rPr lang="es-MX" smtClean="0"/>
              <a:t>31/01/2021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F66256-AB27-4D59-8A59-4CCB01DC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BEBA62-D38C-47F3-A014-766E2ECA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CF540-8DFA-4DBF-B8DD-B0D4122BC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13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29CA9A-AC41-4179-9AC9-73F73CF03B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687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B6F633-C0B8-4562-84AC-FD356DAD5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 fontScale="90000"/>
          </a:bodyPr>
          <a:lstStyle/>
          <a:p>
            <a:r>
              <a:rPr lang="es-MX" sz="5300" dirty="0">
                <a:latin typeface="Modern Love" panose="04090805081005020601" pitchFamily="82" charset="0"/>
              </a:rPr>
              <a:t>EVALUACIÓN CONTINUA </a:t>
            </a:r>
            <a:br>
              <a:rPr lang="es-MX" sz="4000" dirty="0"/>
            </a:br>
            <a:r>
              <a:rPr lang="es-MX" sz="4000" dirty="0">
                <a:latin typeface="Modern Love" panose="04090805081005020601" pitchFamily="82" charset="0"/>
              </a:rPr>
              <a:t>Semana 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12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77B3826-2E97-4274-A2D5-FAFB2C85AC1A}"/>
              </a:ext>
            </a:extLst>
          </p:cNvPr>
          <p:cNvSpPr txBox="1"/>
          <p:nvPr/>
        </p:nvSpPr>
        <p:spPr>
          <a:xfrm>
            <a:off x="3790121" y="92765"/>
            <a:ext cx="429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>
                <a:latin typeface="Modern Love" panose="04090805081005020601" pitchFamily="82" charset="0"/>
              </a:rPr>
              <a:t>LISTA DE ASISTENCIA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39B17E1-BAEE-43F7-9151-95A9A2C9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98091"/>
              </p:ext>
            </p:extLst>
          </p:nvPr>
        </p:nvGraphicFramePr>
        <p:xfrm>
          <a:off x="2694677" y="2164933"/>
          <a:ext cx="6047266" cy="4727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791">
                  <a:extLst>
                    <a:ext uri="{9D8B030D-6E8A-4147-A177-3AD203B41FA5}">
                      <a16:colId xmlns:a16="http://schemas.microsoft.com/office/drawing/2014/main" val="610850926"/>
                    </a:ext>
                  </a:extLst>
                </a:gridCol>
                <a:gridCol w="4074782">
                  <a:extLst>
                    <a:ext uri="{9D8B030D-6E8A-4147-A177-3AD203B41FA5}">
                      <a16:colId xmlns:a16="http://schemas.microsoft.com/office/drawing/2014/main" val="2181753159"/>
                    </a:ext>
                  </a:extLst>
                </a:gridCol>
                <a:gridCol w="1605693">
                  <a:extLst>
                    <a:ext uri="{9D8B030D-6E8A-4147-A177-3AD203B41FA5}">
                      <a16:colId xmlns:a16="http://schemas.microsoft.com/office/drawing/2014/main" val="141992807"/>
                    </a:ext>
                  </a:extLst>
                </a:gridCol>
              </a:tblGrid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#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NOMBRE DEL ALUMNO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Martes 19 enero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603222131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ANGELES GUILLERMO JOSE MARIA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8319649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ASTORGA PEÑA ZOE GUADALUPE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927130552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CARRANZA HERNANDEZ FERNANDA ABIGAIL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74297770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CEPEDA ESTRADA MIA GERALDINE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7712468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ESTRADA TORRES LUIS MATEO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61379712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GALINDO SANDOVAL JOSTIN EMANUEL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334876647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DE HARO IAN JAVIER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04047266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GAMEZ GOMEZ IAN ORLANDO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21094040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GAMEZ PADILLA JESUS ALEXANDER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68277724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GAONA MOLTALVO EMILIANO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4264612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GARCIA BETANCOURT CAMILA GUADALUPE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6251021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GARCIA GONZALEZ ANGELICA MONSERRAT*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2259087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GIL AVILA IVANA JAZMIN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89925342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GUTIERREZ ORTIZ AXEL GAEL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67382323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HERNANDEZ MALDONADO DYLAN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8548888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HERNANDEZ MORENO GRETTEL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869921268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NEIRA MORALES ELI DANIEL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197980355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NUÑEZ TORRES ALEJANDRO YAVE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55114269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RAMIREZ ALVARADO ESTHER NAHOMI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9845463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REYNA CORONA CHRISTIAN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9562309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B1B407B-8166-4D12-B6FB-03FBB2577DB8}"/>
              </a:ext>
            </a:extLst>
          </p:cNvPr>
          <p:cNvSpPr txBox="1"/>
          <p:nvPr/>
        </p:nvSpPr>
        <p:spPr>
          <a:xfrm>
            <a:off x="205408" y="428304"/>
            <a:ext cx="11781183" cy="1736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3°B          </a:t>
            </a:r>
            <a:r>
              <a:rPr lang="es-MX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MAESTRA PRACTICANTE: DANIELA ELIZABETH LUNA RANGEL                          PROFRA. ERIKA RAMIREZ RUIZ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2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468E804-B51F-4309-AE79-B3177F889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01461"/>
              </p:ext>
            </p:extLst>
          </p:nvPr>
        </p:nvGraphicFramePr>
        <p:xfrm>
          <a:off x="1237030" y="1259598"/>
          <a:ext cx="8400264" cy="444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17">
                  <a:extLst>
                    <a:ext uri="{9D8B030D-6E8A-4147-A177-3AD203B41FA5}">
                      <a16:colId xmlns:a16="http://schemas.microsoft.com/office/drawing/2014/main" val="694598458"/>
                    </a:ext>
                  </a:extLst>
                </a:gridCol>
                <a:gridCol w="5509991">
                  <a:extLst>
                    <a:ext uri="{9D8B030D-6E8A-4147-A177-3AD203B41FA5}">
                      <a16:colId xmlns:a16="http://schemas.microsoft.com/office/drawing/2014/main" val="1439053815"/>
                    </a:ext>
                  </a:extLst>
                </a:gridCol>
                <a:gridCol w="1183254">
                  <a:extLst>
                    <a:ext uri="{9D8B030D-6E8A-4147-A177-3AD203B41FA5}">
                      <a16:colId xmlns:a16="http://schemas.microsoft.com/office/drawing/2014/main" val="4042130909"/>
                    </a:ext>
                  </a:extLst>
                </a:gridCol>
                <a:gridCol w="1211502">
                  <a:extLst>
                    <a:ext uri="{9D8B030D-6E8A-4147-A177-3AD203B41FA5}">
                      <a16:colId xmlns:a16="http://schemas.microsoft.com/office/drawing/2014/main" val="22725340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RODRIGUEZ GARZA JOSE GERARDO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742727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HERNANDEZ HANNY SAMARELY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3733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MURILLO MATEO EMILIANO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04152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SANTOYO LUGO MARIA ADALI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30589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SAUCEDO ARRIAGA ITZAMARA ALEXANDRA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954354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SIFUENTES PICON JADE NAOMI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06858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SOTELO HERNANDEZ ZAID ORLANDO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34371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SOTO ORTIZ SANTIAGO EMMANUEL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6965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TORRES BALDERAS YAMILETH ELIZABETH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735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TORRES SAUCEDO FRANCISCO ELADIO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889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VALADEZ MARTINEZ DAVID ALEJANDRO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766009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VALDES CASTILLO JOSUA NAIM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4150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VELAZQUEZ MARTINEZ VALERIA AYME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92453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ISAAC EMANUEL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00314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MARIAJOSE ESTEFANIA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53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CE10374-DE77-40BB-8D73-3E894F642F5D}"/>
              </a:ext>
            </a:extLst>
          </p:cNvPr>
          <p:cNvSpPr txBox="1"/>
          <p:nvPr/>
        </p:nvSpPr>
        <p:spPr>
          <a:xfrm>
            <a:off x="1603512" y="1166842"/>
            <a:ext cx="87861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>
                <a:latin typeface="Modern Love" panose="04090805081005020601" pitchFamily="82" charset="0"/>
              </a:rPr>
              <a:t>INSTRUMENTO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20457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1AA97C2A-A69F-4DC5-8F0A-7CDD0A8081D1}"/>
              </a:ext>
            </a:extLst>
          </p:cNvPr>
          <p:cNvSpPr txBox="1"/>
          <p:nvPr/>
        </p:nvSpPr>
        <p:spPr>
          <a:xfrm>
            <a:off x="954157" y="5035826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alumno reconoce objetos de medición, así como la manera de utilizarlos. </a:t>
            </a:r>
          </a:p>
        </p:txBody>
      </p:sp>
      <p:sp>
        <p:nvSpPr>
          <p:cNvPr id="12" name="Diagrama de flujo: proceso alternativo 11">
            <a:extLst>
              <a:ext uri="{FF2B5EF4-FFF2-40B4-BE49-F238E27FC236}">
                <a16:creationId xmlns:a16="http://schemas.microsoft.com/office/drawing/2014/main" id="{BA30AE0A-42FA-4276-AA00-81F52487062D}"/>
              </a:ext>
            </a:extLst>
          </p:cNvPr>
          <p:cNvSpPr/>
          <p:nvPr/>
        </p:nvSpPr>
        <p:spPr>
          <a:xfrm>
            <a:off x="649357" y="4691270"/>
            <a:ext cx="5353878" cy="1802295"/>
          </a:xfrm>
          <a:prstGeom prst="flowChartAlternateProcess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4E266C0-E63F-4C7D-B592-67FE9AF6B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9" t="24721" r="14022" b="25013"/>
          <a:stretch/>
        </p:blipFill>
        <p:spPr>
          <a:xfrm>
            <a:off x="649357" y="364435"/>
            <a:ext cx="10820272" cy="4167808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57792A8-3974-4779-9159-FE49EFB1E849}"/>
              </a:ext>
            </a:extLst>
          </p:cNvPr>
          <p:cNvSpPr txBox="1"/>
          <p:nvPr/>
        </p:nvSpPr>
        <p:spPr>
          <a:xfrm>
            <a:off x="5618922" y="2260563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GAMEZ GOMEZ IAN ORLANDO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448E6F7-A35F-4320-A816-C2075D6E34C5}"/>
              </a:ext>
            </a:extLst>
          </p:cNvPr>
          <p:cNvSpPr/>
          <p:nvPr/>
        </p:nvSpPr>
        <p:spPr>
          <a:xfrm>
            <a:off x="2796209" y="3617843"/>
            <a:ext cx="3048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6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1AA97C2A-A69F-4DC5-8F0A-7CDD0A8081D1}"/>
              </a:ext>
            </a:extLst>
          </p:cNvPr>
          <p:cNvSpPr txBox="1"/>
          <p:nvPr/>
        </p:nvSpPr>
        <p:spPr>
          <a:xfrm>
            <a:off x="954157" y="5035826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alumno no reconoce objetos de medición, identifica números y comprende su uso </a:t>
            </a:r>
          </a:p>
        </p:txBody>
      </p:sp>
      <p:sp>
        <p:nvSpPr>
          <p:cNvPr id="12" name="Diagrama de flujo: proceso alternativo 11">
            <a:extLst>
              <a:ext uri="{FF2B5EF4-FFF2-40B4-BE49-F238E27FC236}">
                <a16:creationId xmlns:a16="http://schemas.microsoft.com/office/drawing/2014/main" id="{BA30AE0A-42FA-4276-AA00-81F52487062D}"/>
              </a:ext>
            </a:extLst>
          </p:cNvPr>
          <p:cNvSpPr/>
          <p:nvPr/>
        </p:nvSpPr>
        <p:spPr>
          <a:xfrm>
            <a:off x="649357" y="4691270"/>
            <a:ext cx="5353878" cy="1802295"/>
          </a:xfrm>
          <a:prstGeom prst="flowChartAlternateProcess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4E266C0-E63F-4C7D-B592-67FE9AF6B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9" t="24721" r="14022" b="25013"/>
          <a:stretch/>
        </p:blipFill>
        <p:spPr>
          <a:xfrm>
            <a:off x="649357" y="364435"/>
            <a:ext cx="10820272" cy="41678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94E906E-2503-4A78-A4DE-1B0A823988C3}"/>
              </a:ext>
            </a:extLst>
          </p:cNvPr>
          <p:cNvSpPr txBox="1"/>
          <p:nvPr/>
        </p:nvSpPr>
        <p:spPr>
          <a:xfrm>
            <a:off x="5645426" y="2260563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GAMEZ PADILLA JESUS ALEXANDER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8D58247-A51B-4402-B21C-246E424F291F}"/>
              </a:ext>
            </a:extLst>
          </p:cNvPr>
          <p:cNvSpPr/>
          <p:nvPr/>
        </p:nvSpPr>
        <p:spPr>
          <a:xfrm>
            <a:off x="2796209" y="3617843"/>
            <a:ext cx="265043" cy="8160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382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1AA97C2A-A69F-4DC5-8F0A-7CDD0A8081D1}"/>
              </a:ext>
            </a:extLst>
          </p:cNvPr>
          <p:cNvSpPr txBox="1"/>
          <p:nvPr/>
        </p:nvSpPr>
        <p:spPr>
          <a:xfrm>
            <a:off x="954157" y="5035826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alumna reconoce las medidas y los números así como su uso cotidiano </a:t>
            </a:r>
          </a:p>
        </p:txBody>
      </p:sp>
      <p:sp>
        <p:nvSpPr>
          <p:cNvPr id="12" name="Diagrama de flujo: proceso alternativo 11">
            <a:extLst>
              <a:ext uri="{FF2B5EF4-FFF2-40B4-BE49-F238E27FC236}">
                <a16:creationId xmlns:a16="http://schemas.microsoft.com/office/drawing/2014/main" id="{BA30AE0A-42FA-4276-AA00-81F52487062D}"/>
              </a:ext>
            </a:extLst>
          </p:cNvPr>
          <p:cNvSpPr/>
          <p:nvPr/>
        </p:nvSpPr>
        <p:spPr>
          <a:xfrm>
            <a:off x="649357" y="4691270"/>
            <a:ext cx="5353878" cy="1802295"/>
          </a:xfrm>
          <a:prstGeom prst="flowChartAlternateProcess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4E266C0-E63F-4C7D-B592-67FE9AF6B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9" t="24721" r="14022" b="25013"/>
          <a:stretch/>
        </p:blipFill>
        <p:spPr>
          <a:xfrm>
            <a:off x="649357" y="364435"/>
            <a:ext cx="10820272" cy="41678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F166933-BE00-4281-83E7-097EF18363AA}"/>
              </a:ext>
            </a:extLst>
          </p:cNvPr>
          <p:cNvSpPr txBox="1"/>
          <p:nvPr/>
        </p:nvSpPr>
        <p:spPr>
          <a:xfrm>
            <a:off x="5658678" y="2260563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SANTOYO LUGO MARIA ADALI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85A703-34CD-4FF0-9D84-618FEDE0FCDE}"/>
              </a:ext>
            </a:extLst>
          </p:cNvPr>
          <p:cNvSpPr/>
          <p:nvPr/>
        </p:nvSpPr>
        <p:spPr>
          <a:xfrm>
            <a:off x="2796209" y="3617843"/>
            <a:ext cx="265043" cy="8160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89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1AA97C2A-A69F-4DC5-8F0A-7CDD0A8081D1}"/>
              </a:ext>
            </a:extLst>
          </p:cNvPr>
          <p:cNvSpPr txBox="1"/>
          <p:nvPr/>
        </p:nvSpPr>
        <p:spPr>
          <a:xfrm>
            <a:off x="954157" y="5035826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alumno utiliza objetos de medición y comprende su uso, identifica números </a:t>
            </a:r>
          </a:p>
        </p:txBody>
      </p:sp>
      <p:sp>
        <p:nvSpPr>
          <p:cNvPr id="12" name="Diagrama de flujo: proceso alternativo 11">
            <a:extLst>
              <a:ext uri="{FF2B5EF4-FFF2-40B4-BE49-F238E27FC236}">
                <a16:creationId xmlns:a16="http://schemas.microsoft.com/office/drawing/2014/main" id="{BA30AE0A-42FA-4276-AA00-81F52487062D}"/>
              </a:ext>
            </a:extLst>
          </p:cNvPr>
          <p:cNvSpPr/>
          <p:nvPr/>
        </p:nvSpPr>
        <p:spPr>
          <a:xfrm>
            <a:off x="649357" y="4691270"/>
            <a:ext cx="5353878" cy="1802295"/>
          </a:xfrm>
          <a:prstGeom prst="flowChartAlternateProcess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4E266C0-E63F-4C7D-B592-67FE9AF6B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9" t="24721" r="14022" b="25013"/>
          <a:stretch/>
        </p:blipFill>
        <p:spPr>
          <a:xfrm>
            <a:off x="649357" y="364435"/>
            <a:ext cx="10820272" cy="41678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55E56D6-4046-499C-8CA0-9248F0C8A1B8}"/>
              </a:ext>
            </a:extLst>
          </p:cNvPr>
          <p:cNvSpPr txBox="1"/>
          <p:nvPr/>
        </p:nvSpPr>
        <p:spPr>
          <a:xfrm>
            <a:off x="6059493" y="2260563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SOTELO HERNANDEZ ZAID ORLANDO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666DDBC-9A83-4ABA-9302-D3CA2B05E532}"/>
              </a:ext>
            </a:extLst>
          </p:cNvPr>
          <p:cNvSpPr/>
          <p:nvPr/>
        </p:nvSpPr>
        <p:spPr>
          <a:xfrm>
            <a:off x="2796209" y="3617843"/>
            <a:ext cx="265043" cy="8160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47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1AA97C2A-A69F-4DC5-8F0A-7CDD0A8081D1}"/>
              </a:ext>
            </a:extLst>
          </p:cNvPr>
          <p:cNvSpPr txBox="1"/>
          <p:nvPr/>
        </p:nvSpPr>
        <p:spPr>
          <a:xfrm>
            <a:off x="954157" y="5035826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alumno mide objetos utilizando distintos tipos </a:t>
            </a:r>
            <a:r>
              <a:rPr lang="es-MX"/>
              <a:t>de medición </a:t>
            </a:r>
            <a:endParaRPr lang="es-MX" dirty="0"/>
          </a:p>
        </p:txBody>
      </p:sp>
      <p:sp>
        <p:nvSpPr>
          <p:cNvPr id="12" name="Diagrama de flujo: proceso alternativo 11">
            <a:extLst>
              <a:ext uri="{FF2B5EF4-FFF2-40B4-BE49-F238E27FC236}">
                <a16:creationId xmlns:a16="http://schemas.microsoft.com/office/drawing/2014/main" id="{BA30AE0A-42FA-4276-AA00-81F52487062D}"/>
              </a:ext>
            </a:extLst>
          </p:cNvPr>
          <p:cNvSpPr/>
          <p:nvPr/>
        </p:nvSpPr>
        <p:spPr>
          <a:xfrm>
            <a:off x="649357" y="4691270"/>
            <a:ext cx="5353878" cy="1802295"/>
          </a:xfrm>
          <a:prstGeom prst="flowChartAlternateProcess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4E266C0-E63F-4C7D-B592-67FE9AF6B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9" t="24721" r="14022" b="25013"/>
          <a:stretch/>
        </p:blipFill>
        <p:spPr>
          <a:xfrm>
            <a:off x="649357" y="364435"/>
            <a:ext cx="10820272" cy="41678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C72C24D-BB90-42AF-B921-9F015AAC36F4}"/>
              </a:ext>
            </a:extLst>
          </p:cNvPr>
          <p:cNvSpPr txBox="1"/>
          <p:nvPr/>
        </p:nvSpPr>
        <p:spPr>
          <a:xfrm>
            <a:off x="5446644" y="2260563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TORRES SAUCEDO FRANCISCO ELADIO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A3BACC2-8347-4D80-B4AD-EFFC54A884EC}"/>
              </a:ext>
            </a:extLst>
          </p:cNvPr>
          <p:cNvSpPr/>
          <p:nvPr/>
        </p:nvSpPr>
        <p:spPr>
          <a:xfrm>
            <a:off x="2796209" y="3617843"/>
            <a:ext cx="265043" cy="8160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670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10161</TotalTime>
  <Words>366</Words>
  <Application>Microsoft Office PowerPoint</Application>
  <PresentationFormat>Panorámica</PresentationFormat>
  <Paragraphs>135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Modern Love</vt:lpstr>
      <vt:lpstr>Tema de Office</vt:lpstr>
      <vt:lpstr>EVALUACIÓN CONTINUA  Semana 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CONTINUA  Semana 20</dc:title>
  <dc:creator>DANIELA ELIZABETH LUNA RANGEL</dc:creator>
  <cp:lastModifiedBy>DANIELA ELIZABETH LUNA RANGEL</cp:lastModifiedBy>
  <cp:revision>8</cp:revision>
  <dcterms:created xsi:type="dcterms:W3CDTF">2021-02-01T02:21:24Z</dcterms:created>
  <dcterms:modified xsi:type="dcterms:W3CDTF">2021-02-08T03:43:13Z</dcterms:modified>
</cp:coreProperties>
</file>