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81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32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80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84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83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16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882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45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52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14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4D07E-A660-4291-B84D-3108E8E8B7FD}" type="datetimeFigureOut">
              <a:rPr lang="es-MX" smtClean="0"/>
              <a:t>05/02/2021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38D8-967D-4CFC-90E7-96310084A9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47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263720" y="1719455"/>
            <a:ext cx="4592549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700" b="1" dirty="0">
                <a:latin typeface="Berlin Sans FB" panose="020E0602020502020306" pitchFamily="34" charset="0"/>
              </a:rPr>
              <a:t>¿Por qué hacemos honores a la bandera?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r>
              <a:rPr lang="es-ES" dirty="0">
                <a:latin typeface="Berlin Sans FB" panose="020E0602020502020306" pitchFamily="34" charset="0"/>
              </a:rPr>
              <a:t>Aprendizaje esperado: Comenta cómo participa en conmemoraciones cívicas y tradicionales.</a:t>
            </a:r>
          </a:p>
          <a:p>
            <a:r>
              <a:rPr lang="es-ES" dirty="0">
                <a:latin typeface="Berlin Sans FB" panose="020E0602020502020306" pitchFamily="34" charset="0"/>
              </a:rPr>
              <a:t>Énfasis: Lo que me da identidad al ser mexicano o mexicana.</a:t>
            </a:r>
          </a:p>
          <a:p>
            <a:endParaRPr lang="es-ES" dirty="0">
              <a:latin typeface="Berlin Sans FB" panose="020E0602020502020306" pitchFamily="34" charset="0"/>
            </a:endParaRPr>
          </a:p>
          <a:p>
            <a:r>
              <a:rPr lang="es-ES" dirty="0">
                <a:latin typeface="Berlin Sans FB" panose="020E0602020502020306" pitchFamily="34" charset="0"/>
              </a:rPr>
              <a:t>Médiate actividades explicarás cómo se participa en las conmemoraciones cívica y tradicionales.</a:t>
            </a:r>
          </a:p>
          <a:p>
            <a:r>
              <a:rPr lang="es-ES" dirty="0">
                <a:latin typeface="Berlin Sans FB" panose="020E0602020502020306" pitchFamily="34" charset="0"/>
              </a:rPr>
              <a:t>Identificarás las características de un mexicano o mexicana.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005794" y="109697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22 DE ENERO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73</Words>
  <Application>Microsoft Office PowerPoint</Application>
  <PresentationFormat>Carta (216 x 279 mm)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2021-02-06T00:55:44Z</dcterms:created>
  <dcterms:modified xsi:type="dcterms:W3CDTF">2021-02-06T01:07:00Z</dcterms:modified>
</cp:coreProperties>
</file>