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66" y="-1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06/02/2021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02/02/2021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10 alumnos subieron la actividad a la plataforma de </a:t>
            </a:r>
            <a:r>
              <a:rPr lang="es-MX" sz="1400" dirty="0" err="1" smtClean="0"/>
              <a:t>fb</a:t>
            </a:r>
            <a:r>
              <a:rPr lang="es-MX" sz="1400" dirty="0" smtClean="0"/>
              <a:t>. 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el programa aprende en casa 3 se vio el campo de exploración y comprensión del mundo, dando énfasis en el aprendizaje de </a:t>
            </a:r>
            <a:r>
              <a:rPr lang="es-MX" sz="1200" dirty="0" smtClean="0"/>
              <a:t>comenta como participa en conmemoraciones cívicas y tradicionales, hablando sobre la fecha especial que se estaba celebrando el 5 de febrero, hablaron algunos datos relevantes  sobre la constitución política,  y platicaron sobre las ceremonias cívicas que se realizan en las escuelas para celebrar estos días, como los honores a la bandera y los símbolos patrios, como actividad de reforzamiento se le pidió a los alumnos que investigaran que era la constitución política, para que serbia, quien la había echo y en que año y los artículos mas importantes que existieran dentro de ella, para poder formar su propia constitución co</a:t>
            </a:r>
            <a:r>
              <a:rPr lang="es-MX" sz="1200" dirty="0" smtClean="0"/>
              <a:t>n los datos relevantes </a:t>
            </a:r>
            <a:r>
              <a:rPr lang="es-MX" sz="1200" smtClean="0"/>
              <a:t>que encontraron.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919226" y="2559133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4454373" y="410252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5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</TotalTime>
  <Words>185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90</cp:revision>
  <dcterms:created xsi:type="dcterms:W3CDTF">2020-10-05T15:20:07Z</dcterms:created>
  <dcterms:modified xsi:type="dcterms:W3CDTF">2021-02-07T02:05:05Z</dcterms:modified>
</cp:coreProperties>
</file>