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260" y="-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05/02/2021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05/02/2021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05/02/2021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05/02/2021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05/02/2021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05/02/2021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05/02/2021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05/02/2021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05/02/2021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05/02/2021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05/02/2021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05/02/2021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:a16="http://schemas.microsoft.com/office/drawing/2014/main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14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24983" y="161560"/>
            <a:ext cx="6833017" cy="8835483"/>
            <a:chOff x="24983" y="161560"/>
            <a:chExt cx="6833017" cy="883548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16156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0800000" flipH="1" flipV="1">
              <a:off x="24983" y="942894"/>
              <a:ext cx="4187752" cy="83099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“Diego Rivera” 1ª A Educadora: Dennise Valdés </a:t>
              </a:r>
            </a:p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45CD5C32-646B-46A5-8A75-B87773F817BD}"/>
              </a:ext>
            </a:extLst>
          </p:cNvPr>
          <p:cNvSpPr txBox="1"/>
          <p:nvPr/>
        </p:nvSpPr>
        <p:spPr>
          <a:xfrm>
            <a:off x="4929514" y="1230981"/>
            <a:ext cx="13323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>
                <a:latin typeface="Paper Flowers" panose="02000600000000000000" pitchFamily="2" charset="0"/>
                <a:cs typeface="Arial" panose="020B0604020202020204" pitchFamily="34" charset="0"/>
              </a:rPr>
              <a:t>05 /02/2021</a:t>
            </a:r>
            <a:endParaRPr lang="es-ES" sz="3200" b="1" dirty="0">
              <a:latin typeface="Paper Flowers" panose="02000600000000000000" pitchFamily="2" charset="0"/>
              <a:cs typeface="Arial" panose="020B0604020202020204" pitchFamily="34" charset="0"/>
            </a:endParaRP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2222B32D-778F-4A1F-9D89-D6B79224DD87}"/>
              </a:ext>
            </a:extLst>
          </p:cNvPr>
          <p:cNvSpPr/>
          <p:nvPr/>
        </p:nvSpPr>
        <p:spPr>
          <a:xfrm>
            <a:off x="4480037" y="3725628"/>
            <a:ext cx="256674" cy="2555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E09E198-8298-4AF7-B29C-79B8458076A4}"/>
              </a:ext>
            </a:extLst>
          </p:cNvPr>
          <p:cNvSpPr txBox="1"/>
          <p:nvPr/>
        </p:nvSpPr>
        <p:spPr>
          <a:xfrm>
            <a:off x="6051463" y="5336853"/>
            <a:ext cx="417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10</a:t>
            </a:r>
            <a:endParaRPr lang="es-ES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FF0E15A-D1A5-4625-A7B0-2C8286940544}"/>
              </a:ext>
            </a:extLst>
          </p:cNvPr>
          <p:cNvSpPr txBox="1"/>
          <p:nvPr/>
        </p:nvSpPr>
        <p:spPr>
          <a:xfrm>
            <a:off x="6032542" y="5888841"/>
            <a:ext cx="417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16</a:t>
            </a:r>
            <a:endParaRPr lang="es-ES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F445178-22D9-41DD-83A6-F880823DCC73}"/>
              </a:ext>
            </a:extLst>
          </p:cNvPr>
          <p:cNvSpPr txBox="1"/>
          <p:nvPr/>
        </p:nvSpPr>
        <p:spPr>
          <a:xfrm>
            <a:off x="671331" y="7080922"/>
            <a:ext cx="57834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Century Gothic" panose="020B0502020202020204" pitchFamily="34" charset="0"/>
                <a:cs typeface="Arial" panose="020B0604020202020204" pitchFamily="34" charset="0"/>
              </a:rPr>
              <a:t>En la programación del día de hoy se abordaron los símbolos patrios, porqué la realización de los honores a la bandera y la efeméride del día de hoy. En la clase de ingles se dio lectura a una historia y se abordo a través de una canción. </a:t>
            </a: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78828CFE-0359-414B-893D-247373611D24}"/>
              </a:ext>
            </a:extLst>
          </p:cNvPr>
          <p:cNvSpPr/>
          <p:nvPr/>
        </p:nvSpPr>
        <p:spPr>
          <a:xfrm>
            <a:off x="4480037" y="4092444"/>
            <a:ext cx="256674" cy="2555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9C06B723-FF49-40F7-9431-9D768027E955}"/>
              </a:ext>
            </a:extLst>
          </p:cNvPr>
          <p:cNvSpPr/>
          <p:nvPr/>
        </p:nvSpPr>
        <p:spPr>
          <a:xfrm>
            <a:off x="5933152" y="2579930"/>
            <a:ext cx="236621" cy="1781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8A4A0784-E1F2-4B8B-AB4B-98F7325A84A3}"/>
              </a:ext>
            </a:extLst>
          </p:cNvPr>
          <p:cNvSpPr txBox="1"/>
          <p:nvPr/>
        </p:nvSpPr>
        <p:spPr>
          <a:xfrm>
            <a:off x="6032542" y="4834594"/>
            <a:ext cx="417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C632529-EF3D-476D-A846-504287569AC5}"/>
              </a:ext>
            </a:extLst>
          </p:cNvPr>
          <p:cNvSpPr txBox="1"/>
          <p:nvPr/>
        </p:nvSpPr>
        <p:spPr>
          <a:xfrm>
            <a:off x="413083" y="291416"/>
            <a:ext cx="6031833" cy="1938992"/>
          </a:xfrm>
          <a:custGeom>
            <a:avLst/>
            <a:gdLst>
              <a:gd name="connsiteX0" fmla="*/ 0 w 6031833"/>
              <a:gd name="connsiteY0" fmla="*/ 0 h 1938992"/>
              <a:gd name="connsiteX1" fmla="*/ 6031833 w 6031833"/>
              <a:gd name="connsiteY1" fmla="*/ 0 h 1938992"/>
              <a:gd name="connsiteX2" fmla="*/ 6031833 w 6031833"/>
              <a:gd name="connsiteY2" fmla="*/ 1938992 h 1938992"/>
              <a:gd name="connsiteX3" fmla="*/ 0 w 6031833"/>
              <a:gd name="connsiteY3" fmla="*/ 1938992 h 1938992"/>
              <a:gd name="connsiteX4" fmla="*/ 0 w 6031833"/>
              <a:gd name="connsiteY4" fmla="*/ 0 h 1938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31833" h="1938992" extrusionOk="0">
                <a:moveTo>
                  <a:pt x="0" y="0"/>
                </a:moveTo>
                <a:cubicBezTo>
                  <a:pt x="2178150" y="-86480"/>
                  <a:pt x="3570627" y="-64544"/>
                  <a:pt x="6031833" y="0"/>
                </a:cubicBezTo>
                <a:cubicBezTo>
                  <a:pt x="5931854" y="618726"/>
                  <a:pt x="5906292" y="1181897"/>
                  <a:pt x="6031833" y="1938992"/>
                </a:cubicBezTo>
                <a:cubicBezTo>
                  <a:pt x="5228179" y="1842743"/>
                  <a:pt x="762448" y="2008688"/>
                  <a:pt x="0" y="1938992"/>
                </a:cubicBezTo>
                <a:cubicBezTo>
                  <a:pt x="-168886" y="1274414"/>
                  <a:pt x="15140" y="211159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accent5"/>
            </a:solidFill>
            <a:extLst>
              <a:ext uri="{C807C97D-BFC1-408E-A445-0C87EB9F89A2}">
                <ask:lineSketchStyleProps xmlns:ask="http://schemas.microsoft.com/office/drawing/2018/sketchyshapes" sd="4285080775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000" dirty="0">
                <a:latin typeface="Century Gothic" panose="020B0502020202020204" pitchFamily="34" charset="0"/>
              </a:rPr>
              <a:t>Observaciones </a:t>
            </a:r>
          </a:p>
          <a:p>
            <a:r>
              <a:rPr lang="es-ES_tradnl" sz="2000" dirty="0">
                <a:latin typeface="Century Gothic" panose="020B0502020202020204" pitchFamily="34" charset="0"/>
              </a:rPr>
              <a:t>Se trabajo con una actividad en casa con apoyo de un video favoreciendo el aprendizaje esperado del día de hoy y se recalco la importancia de ver la programación de la clase de ingles.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EA26EF5-A3D5-4362-99F5-2C96EE9E89EF}"/>
              </a:ext>
            </a:extLst>
          </p:cNvPr>
          <p:cNvSpPr txBox="1"/>
          <p:nvPr/>
        </p:nvSpPr>
        <p:spPr>
          <a:xfrm>
            <a:off x="1411705" y="3272589"/>
            <a:ext cx="5033211" cy="227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450653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576</TotalTime>
  <Words>113</Words>
  <Application>Microsoft Office PowerPoint</Application>
  <PresentationFormat>Carta (216 x 279 mm)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Ink Free</vt:lpstr>
      <vt:lpstr>Paper Flowers</vt:lpstr>
      <vt:lpstr>Wingdings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49</cp:revision>
  <dcterms:created xsi:type="dcterms:W3CDTF">2020-10-05T15:20:07Z</dcterms:created>
  <dcterms:modified xsi:type="dcterms:W3CDTF">2021-02-06T05:15:19Z</dcterms:modified>
</cp:coreProperties>
</file>