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95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42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305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8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0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173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73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31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15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127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5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DF0F-590D-4819-830C-E0C738902F2A}" type="datetimeFigureOut">
              <a:rPr lang="es-MX" smtClean="0"/>
              <a:t>05/02/2021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12B8-EC8B-4480-80DE-7C4B9435C1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8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2e/4f/ca/2e4fca7fa914fca261d55c2a9a4fdb5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1439" r="927" b="899"/>
          <a:stretch/>
        </p:blipFill>
        <p:spPr bwMode="auto">
          <a:xfrm>
            <a:off x="4537656" y="0"/>
            <a:ext cx="7663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2e/4f/ca/2e4fca7fa914fca261d55c2a9a4fdb5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1439" r="927" b="899"/>
          <a:stretch/>
        </p:blipFill>
        <p:spPr bwMode="auto">
          <a:xfrm rot="10800000">
            <a:off x="0" y="0"/>
            <a:ext cx="7654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294100" y="1028343"/>
            <a:ext cx="59949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entury Gothic" panose="020B0502020202020204" pitchFamily="34" charset="0"/>
              </a:rPr>
              <a:t>Diario</a:t>
            </a:r>
          </a:p>
          <a:p>
            <a:pPr algn="just"/>
            <a:r>
              <a:rPr lang="es-MX" b="1" dirty="0" smtClean="0">
                <a:latin typeface="Century Gothic" panose="020B0502020202020204" pitchFamily="34" charset="0"/>
              </a:rPr>
              <a:t>Día: </a:t>
            </a:r>
            <a:r>
              <a:rPr lang="es-MX" dirty="0" smtClean="0">
                <a:latin typeface="Century Gothic" panose="020B0502020202020204" pitchFamily="34" charset="0"/>
              </a:rPr>
              <a:t>Viernes 5</a:t>
            </a:r>
            <a:r>
              <a:rPr lang="es-MX" dirty="0" smtClean="0">
                <a:latin typeface="Century Gothic" panose="020B0502020202020204" pitchFamily="34" charset="0"/>
              </a:rPr>
              <a:t> </a:t>
            </a:r>
            <a:r>
              <a:rPr lang="es-MX" dirty="0" smtClean="0">
                <a:latin typeface="Century Gothic" panose="020B0502020202020204" pitchFamily="34" charset="0"/>
              </a:rPr>
              <a:t>de febrero del 2021 </a:t>
            </a:r>
          </a:p>
          <a:p>
            <a:pPr algn="just"/>
            <a:r>
              <a:rPr lang="es-MX" b="1" dirty="0" smtClean="0">
                <a:latin typeface="Century Gothic" panose="020B0502020202020204" pitchFamily="34" charset="0"/>
              </a:rPr>
              <a:t>Estrategia</a:t>
            </a:r>
            <a:r>
              <a:rPr lang="es-MX" b="1" dirty="0" smtClean="0">
                <a:latin typeface="Century Gothic" panose="020B0502020202020204" pitchFamily="34" charset="0"/>
              </a:rPr>
              <a:t>: </a:t>
            </a:r>
            <a:r>
              <a:rPr lang="es-MX" dirty="0" smtClean="0">
                <a:latin typeface="Century Gothic" panose="020B0502020202020204" pitchFamily="34" charset="0"/>
              </a:rPr>
              <a:t>El día de hoy además de las actividades diarias tuvimos clase virtual en la que solo se conectaron 6 alumnos, cada uno de ellos expuso su cartel que elaboraron un día anterior acerca de las estaciones del año, posteriormente escucharon la lectura de un cuento y respondieron algunas preguntas, al finalizar la clase di las gracias porque siempre son los mismos alumnos los que se conectan y los motive a seguir trabajando. En la pagina de Facebook publique el cuadro de honor de los alumnos que cumplieron con todas las actividades de la semana y una publicación donde informo que el día de hoy concluyo mi jornada de practica y doy las gracias a todos los padres de familia por su participación. </a:t>
            </a:r>
            <a:endParaRPr lang="es-MX" b="1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4" descr="Sin descripción disponibl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 b="44093"/>
          <a:stretch/>
        </p:blipFill>
        <p:spPr bwMode="auto">
          <a:xfrm>
            <a:off x="7654344" y="1240879"/>
            <a:ext cx="3135576" cy="36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2e/4f/ca/2e4fca7fa914fca261d55c2a9a4fdb5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1439" r="927" b="899"/>
          <a:stretch/>
        </p:blipFill>
        <p:spPr bwMode="auto">
          <a:xfrm>
            <a:off x="4537656" y="0"/>
            <a:ext cx="7663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2e/4f/ca/2e4fca7fa914fca261d55c2a9a4fdb5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1439" r="927" b="899"/>
          <a:stretch/>
        </p:blipFill>
        <p:spPr bwMode="auto">
          <a:xfrm rot="10800000">
            <a:off x="-52910" y="0"/>
            <a:ext cx="7654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n descripción disponibl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" b="26758"/>
          <a:stretch/>
        </p:blipFill>
        <p:spPr bwMode="auto">
          <a:xfrm>
            <a:off x="8737764" y="972506"/>
            <a:ext cx="2262044" cy="49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n descripción disponible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10060"/>
          <a:stretch/>
        </p:blipFill>
        <p:spPr bwMode="auto">
          <a:xfrm>
            <a:off x="6358215" y="992989"/>
            <a:ext cx="2262044" cy="48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n descripción disponible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9"/>
          <a:stretch/>
        </p:blipFill>
        <p:spPr bwMode="auto">
          <a:xfrm>
            <a:off x="1181471" y="992989"/>
            <a:ext cx="2253217" cy="48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n descripción disponible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4"/>
          <a:stretch/>
        </p:blipFill>
        <p:spPr bwMode="auto">
          <a:xfrm>
            <a:off x="3521941" y="972506"/>
            <a:ext cx="2718769" cy="49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138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aagtz99@gmail.com</dc:creator>
  <cp:lastModifiedBy>aagtz99@gmail.com</cp:lastModifiedBy>
  <cp:revision>43</cp:revision>
  <dcterms:created xsi:type="dcterms:W3CDTF">2021-01-12T03:37:15Z</dcterms:created>
  <dcterms:modified xsi:type="dcterms:W3CDTF">2021-02-06T00:33:22Z</dcterms:modified>
</cp:coreProperties>
</file>