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A743A-FD83-4A20-BC23-0E5ADCE5603B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0D22B-3FB3-48E9-8982-52C4F56FE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5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9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5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3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4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0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8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D3A8-21DB-44E6-8392-3818EDFF94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F7F5-A030-4002-82E8-F84E4EF09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54964" y="2672471"/>
            <a:ext cx="53080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2020-2021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Jardín de Niños “Victoria Garza Villarreal”</a:t>
            </a:r>
            <a:endParaRPr lang="en-US" altLang="en-US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Dirección: ANTARES LA ESTRELLA #25084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Teléfono: 3648929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Clave: </a:t>
            </a:r>
            <a:r>
              <a:rPr lang="es-MX" altLang="en-US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05EJN0056C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 de práctica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 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Alumna: </a:t>
            </a:r>
            <a:r>
              <a:rPr lang="es-MX" altLang="en-US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Daniela </a:t>
            </a:r>
            <a:r>
              <a:rPr lang="es-MX" altLang="en-US" u="sng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Karime</a:t>
            </a:r>
            <a:r>
              <a:rPr lang="es-MX" altLang="en-US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Muñiz Limón.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Séptimo semestre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Sección: “B”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Grupo que atiende, grado y sección:</a:t>
            </a:r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3°A</a:t>
            </a:r>
            <a:endParaRPr lang="en-US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Nombre de la educadora practicante:</a:t>
            </a:r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Daniela </a:t>
            </a:r>
            <a:r>
              <a:rPr lang="es-MX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Karime</a:t>
            </a:r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Muñiz Limón.</a:t>
            </a:r>
            <a:endParaRPr kumimoji="0" lang="es-MX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r="16280"/>
          <a:stretch>
            <a:fillRect/>
          </a:stretch>
        </p:blipFill>
        <p:spPr bwMode="auto">
          <a:xfrm>
            <a:off x="999204" y="2526870"/>
            <a:ext cx="5984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6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58368" y="486836"/>
            <a:ext cx="404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La pimienta que huye 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Conozco monedas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61104" y="640080"/>
            <a:ext cx="212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19 de enero del 2021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836920" y="1564557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5493449" y="1399965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4261104" y="2779528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71489" y="6387647"/>
            <a:ext cx="5915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audio lo que iban a realizar. Se le proporciono material didáctico y las evidencias de la semana se suben los viernes a domingo.</a:t>
            </a:r>
          </a:p>
          <a:p>
            <a:r>
              <a:rPr lang="es-ES" dirty="0">
                <a:latin typeface="Berlin Sans FB" panose="020E0602020502020306" pitchFamily="34" charset="0"/>
              </a:rPr>
              <a:t>NOTA: SE ESTA APLICANDO ACTIVIDADES DE REFORZAMIENTO Y NO DE APRENDE EN CASA, SOLO SE LES PIDIÓ VER LA PROGRMACIÓN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4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5493449" y="1399965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731520" y="614852"/>
            <a:ext cx="309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Clase de zoom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82224" y="614852"/>
            <a:ext cx="250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20 de enero del 2021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2904" y="6281678"/>
            <a:ext cx="6112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vídeo lo que iban a realizar. Se le proporciono material didáctico y las evidencias de la semana se suben los viernes a domingo.</a:t>
            </a:r>
          </a:p>
          <a:p>
            <a:r>
              <a:rPr lang="es-ES" dirty="0">
                <a:latin typeface="Berlin Sans FB" panose="020E0602020502020306" pitchFamily="34" charset="0"/>
              </a:rPr>
              <a:t>NOTA: SE ESTA APLICANDO ACTIVIDADES DE REFORZAMIENTO Y NO DE APRENDE EN CASA, SOLO SE LES PIDIÓ VER LA PROGRMACIÓN</a:t>
            </a:r>
          </a:p>
          <a:p>
            <a:r>
              <a:rPr lang="es-ES" dirty="0">
                <a:latin typeface="Berlin Sans FB" panose="020E0602020502020306" pitchFamily="34" charset="0"/>
              </a:rPr>
              <a:t>Nos conectamos en Zoom y </a:t>
            </a:r>
            <a:r>
              <a:rPr lang="es-ES" dirty="0" smtClean="0">
                <a:latin typeface="Berlin Sans FB" panose="020E0602020502020306" pitchFamily="34" charset="0"/>
              </a:rPr>
              <a:t>se trato de conteo mediante </a:t>
            </a:r>
            <a:r>
              <a:rPr lang="es-ES" dirty="0" err="1" smtClean="0">
                <a:latin typeface="Berlin Sans FB" panose="020E0602020502020306" pitchFamily="34" charset="0"/>
              </a:rPr>
              <a:t>memorama</a:t>
            </a:r>
            <a:r>
              <a:rPr lang="es-ES" dirty="0" smtClean="0">
                <a:latin typeface="Berlin Sans FB" panose="020E0602020502020306" pitchFamily="34" charset="0"/>
              </a:rPr>
              <a:t> virtual, la clase estuvo muy divertida y amena. 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9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5619" y="382262"/>
            <a:ext cx="3918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reamy Chocolate" panose="02000600000000000000" pitchFamily="2" charset="0"/>
              </a:rPr>
              <a:t>Clase de Zoom</a:t>
            </a:r>
            <a:endParaRPr lang="en-US" sz="6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3" y="1890522"/>
            <a:ext cx="4477512" cy="33581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3" y="5580126"/>
            <a:ext cx="4477512" cy="33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4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32688" y="486836"/>
            <a:ext cx="307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Historia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La tiendita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45649" y="674455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21 de enero del 2021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416201" y="1484428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5387722" y="1196934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252032" y="6381652"/>
            <a:ext cx="61344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</a:t>
            </a:r>
            <a:r>
              <a:rPr lang="es-ES" dirty="0" smtClean="0">
                <a:latin typeface="Berlin Sans FB" panose="020E0602020502020306" pitchFamily="34" charset="0"/>
              </a:rPr>
              <a:t>escrito </a:t>
            </a:r>
            <a:r>
              <a:rPr lang="es-ES" dirty="0">
                <a:latin typeface="Berlin Sans FB" panose="020E0602020502020306" pitchFamily="34" charset="0"/>
              </a:rPr>
              <a:t>lo que iban a realizar. Se le proporciono material didáctico y las evidencias de la semana se suben los viernes a domingo.</a:t>
            </a:r>
          </a:p>
          <a:p>
            <a:r>
              <a:rPr lang="es-ES" dirty="0">
                <a:latin typeface="Berlin Sans FB" panose="020E0602020502020306" pitchFamily="34" charset="0"/>
              </a:rPr>
              <a:t>NOTA: SE ESTA APLICANDO ACTIVIDADES DE REFORZAMIENTO Y NO DE APRENDE EN CASA, SOLO SE LES PIDIÓ VER LA PROGRMACIÓN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9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86384" y="486836"/>
            <a:ext cx="318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Cuidando mi salud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85616" y="576793"/>
            <a:ext cx="278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22 de enero del 2021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891689" y="1522918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4300633" y="2746103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71488" y="6425535"/>
            <a:ext cx="60979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escrito lo que iban a realizar. Se le proporciono material didáctico y las evidencias de la semana se suben los viernes a domingo.</a:t>
            </a:r>
          </a:p>
          <a:p>
            <a:r>
              <a:rPr lang="es-ES" dirty="0">
                <a:latin typeface="Berlin Sans FB" panose="020E0602020502020306" pitchFamily="34" charset="0"/>
              </a:rPr>
              <a:t>NOTA: SE ESTA APLICANDO ACTIVIDADES DE REFORZAMIENTO Y NO DE APRENDE EN CASA, SOLO SE LES PIDIÓ VER LA PROGRMACIÓN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91689" y="4023360"/>
            <a:ext cx="49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6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0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71488" y="614852"/>
            <a:ext cx="278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Jugamos en equipo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79082" y="614852"/>
            <a:ext cx="263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25 de enero del 2021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300633" y="2746103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6100001" y="2814652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2148745" y="1925069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72904" y="6602468"/>
            <a:ext cx="6112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vídeo lo que iban a realizar. Se le proporciono material didáctico y las evidencias de la semana se suben los viernes a domingo.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Nos </a:t>
            </a:r>
            <a:r>
              <a:rPr lang="es-ES" dirty="0">
                <a:latin typeface="Berlin Sans FB" panose="020E0602020502020306" pitchFamily="34" charset="0"/>
              </a:rPr>
              <a:t>conectamos en Zoom y </a:t>
            </a:r>
            <a:r>
              <a:rPr lang="es-ES" dirty="0" smtClean="0">
                <a:latin typeface="Berlin Sans FB" panose="020E0602020502020306" pitchFamily="34" charset="0"/>
              </a:rPr>
              <a:t>se trato de objetos significativos.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1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5404009" y="1196934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5404009" y="1451483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4325017" y="2817587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471488" y="6425535"/>
            <a:ext cx="60979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escrito lo que iban a realizar. Se le proporciono material didáctico y las evidencias de la semana se suben los viernes a domingo</a:t>
            </a:r>
            <a:r>
              <a:rPr lang="es-ES" dirty="0" smtClean="0">
                <a:latin typeface="Berlin Sans FB" panose="020E0602020502020306" pitchFamily="34" charset="0"/>
              </a:rPr>
              <a:t>.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Se envió planeación a la educadora para la clase virtual del día miércoles. </a:t>
            </a:r>
            <a:endParaRPr lang="es-ES" dirty="0">
              <a:latin typeface="Berlin Sans FB" panose="020E0602020502020306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8368" y="486836"/>
            <a:ext cx="290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CUANDO ERA BEBÉ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ENCUENTRALO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01525" y="569791"/>
            <a:ext cx="240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26 DE ENERO DEL 2021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9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5404009" y="1157819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471488" y="486836"/>
            <a:ext cx="289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HABLEMOS DE NUESTROS DERECHOS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79392" y="511488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27 DE ENERO DEL 2021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279392" y="2746764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6056376" y="2749263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72904" y="6602468"/>
            <a:ext cx="6112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vídeo lo que iban a realizar. Se le proporciono material didáctico y las evidencias de la semana se suben los viernes a domingo.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Nos </a:t>
            </a:r>
            <a:r>
              <a:rPr lang="es-ES" dirty="0">
                <a:latin typeface="Berlin Sans FB" panose="020E0602020502020306" pitchFamily="34" charset="0"/>
              </a:rPr>
              <a:t>conectamos en Zoom y </a:t>
            </a:r>
            <a:r>
              <a:rPr lang="es-ES" dirty="0" smtClean="0">
                <a:latin typeface="Berlin Sans FB" panose="020E0602020502020306" pitchFamily="34" charset="0"/>
              </a:rPr>
              <a:t>se trato de usar objetos no convencionales para medir diferentes artículos del hogar, como el refrigerador, la cama, etc. </a:t>
            </a:r>
          </a:p>
        </p:txBody>
      </p:sp>
    </p:spTree>
    <p:extLst>
      <p:ext uri="{BB962C8B-B14F-4D97-AF65-F5344CB8AC3E}">
        <p14:creationId xmlns:p14="http://schemas.microsoft.com/office/powerpoint/2010/main" val="273689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8771" y="601718"/>
            <a:ext cx="3918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reamy Chocolate" panose="02000600000000000000" pitchFamily="2" charset="0"/>
              </a:rPr>
              <a:t>Clase de Zoom</a:t>
            </a:r>
            <a:endParaRPr lang="en-US" sz="60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631736" y="1860486"/>
            <a:ext cx="5612130" cy="315531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631736" y="5258906"/>
            <a:ext cx="5612130" cy="31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74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71488" y="486836"/>
            <a:ext cx="313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" panose="020E0602020502020306" pitchFamily="34" charset="0"/>
              </a:rPr>
              <a:t>Mateimagina</a:t>
            </a:r>
            <a:r>
              <a:rPr lang="es-ES" dirty="0" smtClean="0">
                <a:latin typeface="Berlin Sans FB" panose="020E0602020502020306" pitchFamily="34" charset="0"/>
              </a:rPr>
              <a:t> 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Una noticia especial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42816" y="625335"/>
            <a:ext cx="214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28 de enero del 2021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458873" y="1370544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5404009" y="1157819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4255960" y="2741264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72904" y="6602468"/>
            <a:ext cx="6112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vídeo lo que iban a realizar. Se le proporciono material didáctico y las evidencias de la semana se suben los viernes a domingo</a:t>
            </a:r>
            <a:r>
              <a:rPr lang="es-ES" dirty="0" smtClean="0">
                <a:latin typeface="Berlin Sans FB" panose="020E0602020502020306" pitchFamily="34" charset="0"/>
              </a:rPr>
              <a:t>.</a:t>
            </a:r>
            <a:endParaRPr lang="es-E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5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463040" y="640080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Lina la conejita.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61104" y="640080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11 de enero del 2021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962656" y="2249424"/>
            <a:ext cx="219456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4261104" y="2840736"/>
            <a:ext cx="402336" cy="268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4309872" y="3243072"/>
            <a:ext cx="304800" cy="268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5833872" y="4059936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5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76072" y="6393853"/>
            <a:ext cx="5577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erlin Sans FB" panose="020E0602020502020306" pitchFamily="34" charset="0"/>
              </a:rPr>
              <a:t>El día de hoy se trabajo mediante los aprendizajes de reforzamiento que envió la educadora, se les envió un vídeo dándoles las bienvenida y explicando la actividad del día. </a:t>
            </a:r>
          </a:p>
          <a:p>
            <a:r>
              <a:rPr lang="es-ES" sz="2000" dirty="0" smtClean="0">
                <a:latin typeface="Berlin Sans FB" panose="020E0602020502020306" pitchFamily="34" charset="0"/>
              </a:rPr>
              <a:t>NOTA: SE ESTA APLICANDO ACTIVIDADES DE REFORZAMIENTO Y NO DE APRENDE EN CASA, SOLO SE LES PIDIÓ VER LA PROGRMACIÓN</a:t>
            </a:r>
            <a:endParaRPr lang="en-US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91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02312" y="403610"/>
            <a:ext cx="4466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erlin Sans FB" panose="020E0602020502020306" pitchFamily="34" charset="0"/>
              </a:rPr>
              <a:t>Cambios en la localidad. </a:t>
            </a:r>
            <a:endParaRPr lang="en-US" sz="1600" dirty="0">
              <a:latin typeface="Berlin Sans FB" panose="020E0602020502020306" pitchFamily="34" charset="0"/>
            </a:endParaRPr>
          </a:p>
          <a:p>
            <a:r>
              <a:rPr lang="es-ES" sz="1600" dirty="0">
                <a:latin typeface="Berlin Sans FB" panose="020E0602020502020306" pitchFamily="34" charset="0"/>
              </a:rPr>
              <a:t>Representaciones graficas para explicar la sucesión de eventos. </a:t>
            </a:r>
            <a:endParaRPr lang="en-US" sz="1600" dirty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668584" y="507040"/>
            <a:ext cx="171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2 de febrero del 2021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404009" y="1157819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5387245" y="1442803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4365213" y="2804392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72904" y="6602468"/>
            <a:ext cx="6112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vídeo lo que iban a realizar. Se le proporciono material didáctico y las evidencias de la semana se suben los viernes a domingo</a:t>
            </a:r>
            <a:r>
              <a:rPr lang="es-ES" dirty="0" smtClean="0">
                <a:latin typeface="Berlin Sans FB" panose="020E0602020502020306" pitchFamily="34" charset="0"/>
              </a:rPr>
              <a:t>.</a:t>
            </a:r>
            <a:endParaRPr lang="es-E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9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e 5"/>
          <p:cNvSpPr/>
          <p:nvPr/>
        </p:nvSpPr>
        <p:spPr>
          <a:xfrm>
            <a:off x="5387245" y="1196934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4289965" y="2741089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6100001" y="2741089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372904" y="6602468"/>
            <a:ext cx="6112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vídeo lo que iban a realizar. Se le proporciono material didáctico y las evidencias de la semana se suben los viernes a domingo.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Nos </a:t>
            </a:r>
            <a:r>
              <a:rPr lang="es-ES" dirty="0">
                <a:latin typeface="Berlin Sans FB" panose="020E0602020502020306" pitchFamily="34" charset="0"/>
              </a:rPr>
              <a:t>conectamos en Zoom y </a:t>
            </a:r>
            <a:r>
              <a:rPr lang="es-ES" dirty="0" smtClean="0">
                <a:latin typeface="Berlin Sans FB" panose="020E0602020502020306" pitchFamily="34" charset="0"/>
              </a:rPr>
              <a:t>se trato de como interpretar instructivos, creando una plastilina casera  etc.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10491" y="605660"/>
            <a:ext cx="215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3 de febrero del 2021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1488" y="605660"/>
            <a:ext cx="295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Instructivos 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82" y="3163824"/>
            <a:ext cx="6863382" cy="385876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05619" y="382262"/>
            <a:ext cx="3918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reamy Chocolate" panose="02000600000000000000" pitchFamily="2" charset="0"/>
              </a:rPr>
              <a:t>Clase de Zoom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51601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5387245" y="1196934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5387245" y="1385062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4332637" y="2741089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372904" y="6602468"/>
            <a:ext cx="6112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vídeo lo que iban a realizar. Se le proporciono material didáctico y las evidencias de la semana se suben los viernes a domingo</a:t>
            </a:r>
            <a:r>
              <a:rPr lang="es-ES" dirty="0" smtClean="0">
                <a:latin typeface="Berlin Sans FB" panose="020E0602020502020306" pitchFamily="34" charset="0"/>
              </a:rPr>
              <a:t>.</a:t>
            </a:r>
            <a:endParaRPr lang="es-ES" dirty="0">
              <a:latin typeface="Berlin Sans FB" panose="020E0602020502020306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913633" y="605660"/>
            <a:ext cx="255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4 de febrero del 2021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71488" y="605660"/>
            <a:ext cx="295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Pulgarcito medidor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Cuento  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4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913633" y="605660"/>
            <a:ext cx="255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5 </a:t>
            </a:r>
            <a:r>
              <a:rPr lang="es-ES" dirty="0" smtClean="0">
                <a:latin typeface="Berlin Sans FB" panose="020E0602020502020306" pitchFamily="34" charset="0"/>
              </a:rPr>
              <a:t>de </a:t>
            </a:r>
            <a:r>
              <a:rPr lang="es-ES" dirty="0" smtClean="0">
                <a:latin typeface="Berlin Sans FB" panose="020E0602020502020306" pitchFamily="34" charset="0"/>
              </a:rPr>
              <a:t>febrero del 2021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1488" y="605660"/>
            <a:ext cx="295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Soy mexicano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826157" y="1580652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4308253" y="2741089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372904" y="6602468"/>
            <a:ext cx="6112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vídeo lo que iban a realizar. Se le proporciono material didáctico y las evidencias de la semana se suben los viernes a domingo</a:t>
            </a:r>
            <a:r>
              <a:rPr lang="es-ES" dirty="0" smtClean="0">
                <a:latin typeface="Berlin Sans FB" panose="020E0602020502020306" pitchFamily="34" charset="0"/>
              </a:rPr>
              <a:t>.</a:t>
            </a:r>
            <a:endParaRPr lang="es-E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1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207008" y="384048"/>
            <a:ext cx="290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Tino el cochino.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Supermercado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4800" y="707213"/>
            <a:ext cx="224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12 de enero del 2021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449824" y="1261872"/>
            <a:ext cx="182880" cy="146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5449824" y="1536192"/>
            <a:ext cx="182880" cy="146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4334256" y="2852928"/>
            <a:ext cx="256032" cy="2011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3163824" y="4951583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Las evidencias se suben al grupo de Facebook los fines de semana.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21892" y="6355294"/>
            <a:ext cx="4210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</a:t>
            </a:r>
            <a:r>
              <a:rPr lang="es-ES" dirty="0" smtClean="0">
                <a:latin typeface="Berlin Sans FB" panose="020E0602020502020306" pitchFamily="34" charset="0"/>
              </a:rPr>
              <a:t>la actividad y el enlace de Zoom para la clase virtual.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NOTA</a:t>
            </a:r>
            <a:r>
              <a:rPr lang="es-ES" dirty="0">
                <a:latin typeface="Berlin Sans FB" panose="020E0602020502020306" pitchFamily="34" charset="0"/>
              </a:rPr>
              <a:t>: SE ESTA APLICANDO ACTIVIDADES DE REFORZAMIENTO Y NO DE APRENDE EN CASA, SOLO SE LES PIDIÓ VER LA PROGRMACIÓN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8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04672" y="633140"/>
            <a:ext cx="217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erlin Sans FB" panose="020E0602020502020306" pitchFamily="34" charset="0"/>
              </a:rPr>
              <a:t>Clase de Zoom </a:t>
            </a:r>
            <a:endParaRPr lang="en-US" sz="2000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33088" y="633140"/>
            <a:ext cx="239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erlin Sans FB" panose="020E0602020502020306" pitchFamily="34" charset="0"/>
              </a:rPr>
              <a:t>13 de enero del 2021</a:t>
            </a:r>
            <a:endParaRPr lang="en-US" sz="2000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413248" y="1483510"/>
            <a:ext cx="292608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4322064" y="2741089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6026849" y="2788008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5856161" y="3950208"/>
            <a:ext cx="552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erlin Sans FB" panose="020E0602020502020306" pitchFamily="34" charset="0"/>
              </a:rPr>
              <a:t>11</a:t>
            </a:r>
            <a:endParaRPr lang="en-US" sz="2000" dirty="0">
              <a:latin typeface="Berlin Sans FB" panose="020E06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1487" y="6206645"/>
            <a:ext cx="59373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</a:t>
            </a:r>
            <a:r>
              <a:rPr lang="es-ES" dirty="0" smtClean="0">
                <a:latin typeface="Berlin Sans FB" panose="020E0602020502020306" pitchFamily="34" charset="0"/>
              </a:rPr>
              <a:t> hubo clases virtuales en la cuales se trabajo pensamiento matemático usando razonamiento con ayuda de un ábaco. Usamos sustracción y adición. La clase fue dinámica, sin embargo hubo muy pocos alumnos conectados. Esperemos para la próxima clase haya más. 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NOTA</a:t>
            </a:r>
            <a:r>
              <a:rPr lang="es-ES" dirty="0">
                <a:latin typeface="Berlin Sans FB" panose="020E0602020502020306" pitchFamily="34" charset="0"/>
              </a:rPr>
              <a:t>: SE ESTA APLICANDO ACTIVIDADES DE REFORZAMIENTO Y NO DE APRENDE EN CASA, SOLO SE LES PIDIÓ VER LA PROGRMACIÓN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9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488" y="395396"/>
            <a:ext cx="5915025" cy="1767417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reamy Chocolate" panose="02000600000000000000" pitchFamily="2" charset="0"/>
              </a:rPr>
              <a:t>Clase de Zoom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Creamy Chocolate" panose="020006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906781"/>
            <a:ext cx="4334256" cy="3250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5413248"/>
            <a:ext cx="2798064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5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31520" y="486836"/>
            <a:ext cx="257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Supermercado 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Narro una historia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08576" y="486835"/>
            <a:ext cx="177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14 de enero del 2021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322064" y="2741089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5354288" y="1133166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5382767" y="1462350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71488" y="6381652"/>
            <a:ext cx="5937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</a:t>
            </a:r>
            <a:r>
              <a:rPr lang="es-ES" dirty="0" smtClean="0">
                <a:latin typeface="Berlin Sans FB" panose="020E0602020502020306" pitchFamily="34" charset="0"/>
              </a:rPr>
              <a:t> se les explico mediante un audio lo que iban a realizar. Se le proporciono material didáctico y las evidencias de la semana se suben los viernes a domingo.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NOTA</a:t>
            </a:r>
            <a:r>
              <a:rPr lang="es-ES" dirty="0">
                <a:latin typeface="Berlin Sans FB" panose="020E0602020502020306" pitchFamily="34" charset="0"/>
              </a:rPr>
              <a:t>: SE ESTA APLICANDO ACTIVIDADES DE REFORZAMIENTO Y NO DE APRENDE EN CASA, SOLO SE LES PIDIÓ VER LA PROGRMACIÓN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07564" y="5242466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Las evidencias se suben al grupo de Facebook los fines de semana.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6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71488" y="621792"/>
            <a:ext cx="305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Consulta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389120" y="621792"/>
            <a:ext cx="2340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erlin Sans FB" panose="020E0602020502020306" pitchFamily="34" charset="0"/>
              </a:rPr>
              <a:t>15 de enero del 2021</a:t>
            </a:r>
            <a:endParaRPr lang="en-US" sz="2000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852160" y="1563442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4389120" y="2795793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71489" y="6387647"/>
            <a:ext cx="5915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audio lo que iban a realizar. Se le proporciono material didáctico y las evidencias de la semana se suben los viernes a domingo.</a:t>
            </a:r>
          </a:p>
          <a:p>
            <a:r>
              <a:rPr lang="es-ES" dirty="0">
                <a:latin typeface="Berlin Sans FB" panose="020E0602020502020306" pitchFamily="34" charset="0"/>
              </a:rPr>
              <a:t>NOTA: SE ESTA APLICANDO ACTIVIDADES DE REFORZAMIENTO Y NO DE APRENDE EN CASA, SOLO SE LES PIDIÓ VER LA PROGRMACIÓN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0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72998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94944" y="614852"/>
            <a:ext cx="2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Conductas adecuadas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78224" y="614852"/>
            <a:ext cx="230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anose="020E0602020502020306" pitchFamily="34" charset="0"/>
              </a:rPr>
              <a:t>18 de enero del 2021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100001" y="2811655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4315968" y="2741089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219456" y="6281678"/>
            <a:ext cx="651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El día de hoy se trabajo mediante los aprendizajes de reforzamiento que envió la educadora, se les envió la actividad y  se les explico mediante un </a:t>
            </a:r>
            <a:r>
              <a:rPr lang="es-ES" dirty="0" smtClean="0">
                <a:latin typeface="Berlin Sans FB" panose="020E0602020502020306" pitchFamily="34" charset="0"/>
              </a:rPr>
              <a:t>vídeo </a:t>
            </a:r>
            <a:r>
              <a:rPr lang="es-ES" dirty="0">
                <a:latin typeface="Berlin Sans FB" panose="020E0602020502020306" pitchFamily="34" charset="0"/>
              </a:rPr>
              <a:t>lo que iban a realizar. Se le proporciono material didáctico y las evidencias de la semana se suben los viernes a domingo.</a:t>
            </a:r>
          </a:p>
          <a:p>
            <a:r>
              <a:rPr lang="es-ES" dirty="0">
                <a:latin typeface="Berlin Sans FB" panose="020E0602020502020306" pitchFamily="34" charset="0"/>
              </a:rPr>
              <a:t>NOTA: SE ESTA APLICANDO ACTIVIDADES DE REFORZAMIENTO Y NO DE APRENDE EN CASA, SOLO SE LES PIDIÓ VER LA </a:t>
            </a:r>
            <a:r>
              <a:rPr lang="es-ES" dirty="0" smtClean="0">
                <a:latin typeface="Berlin Sans FB" panose="020E0602020502020306" pitchFamily="34" charset="0"/>
              </a:rPr>
              <a:t>PROGRMACIÓN</a:t>
            </a:r>
          </a:p>
          <a:p>
            <a:r>
              <a:rPr lang="es-ES" dirty="0" smtClean="0">
                <a:latin typeface="Berlin Sans FB" panose="020E0602020502020306" pitchFamily="34" charset="0"/>
              </a:rPr>
              <a:t>Nos conectamos en Zoom y se hablo sobre historias de vida, mostrando fotografías y creando sus propias historias.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063240" y="2390228"/>
            <a:ext cx="286512" cy="329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478771" y="601718"/>
            <a:ext cx="3918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reamy Chocolate" panose="02000600000000000000" pitchFamily="2" charset="0"/>
              </a:rPr>
              <a:t>Clase de Zoom</a:t>
            </a:r>
            <a:endParaRPr lang="en-US" sz="6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77" y="1794510"/>
            <a:ext cx="4498848" cy="3374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77" y="5345775"/>
            <a:ext cx="4498848" cy="33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32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1524</Words>
  <Application>Microsoft Office PowerPoint</Application>
  <PresentationFormat>Presentación en pantalla (4:3)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Berlin Sans FB</vt:lpstr>
      <vt:lpstr>Calibri</vt:lpstr>
      <vt:lpstr>Calibri Light</vt:lpstr>
      <vt:lpstr>Century Gothic</vt:lpstr>
      <vt:lpstr>Creamy Chocolate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Clase de Zoom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23</cp:revision>
  <dcterms:created xsi:type="dcterms:W3CDTF">2021-01-13T05:21:15Z</dcterms:created>
  <dcterms:modified xsi:type="dcterms:W3CDTF">2021-02-06T05:17:46Z</dcterms:modified>
</cp:coreProperties>
</file>