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Lst>
  <p:sldSz cx="10799763" cy="162004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0" d="100"/>
          <a:sy n="50" d="100"/>
        </p:scale>
        <p:origin x="1716" y="-6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9999" y="-20003"/>
            <a:ext cx="10830239" cy="16240443"/>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335319" y="5680155"/>
            <a:ext cx="6881801" cy="3889008"/>
          </a:xfrm>
        </p:spPr>
        <p:txBody>
          <a:bodyPr anchor="b">
            <a:noAutofit/>
          </a:bodyPr>
          <a:lstStyle>
            <a:lvl1pPr algn="r">
              <a:defRPr sz="6378">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35319" y="9569159"/>
            <a:ext cx="6881801" cy="2591170"/>
          </a:xfrm>
        </p:spPr>
        <p:txBody>
          <a:bodyPr anchor="t"/>
          <a:lstStyle>
            <a:lvl1pPr marL="0" indent="0" algn="r">
              <a:buNone/>
              <a:defRPr>
                <a:solidFill>
                  <a:schemeClr val="tx1">
                    <a:lumMod val="50000"/>
                    <a:lumOff val="50000"/>
                  </a:schemeClr>
                </a:solidFill>
              </a:defRPr>
            </a:lvl1pPr>
            <a:lvl2pPr marL="539999" indent="0" algn="ctr">
              <a:buNone/>
              <a:defRPr>
                <a:solidFill>
                  <a:schemeClr val="tx1">
                    <a:tint val="75000"/>
                  </a:schemeClr>
                </a:solidFill>
              </a:defRPr>
            </a:lvl2pPr>
            <a:lvl3pPr marL="1079998" indent="0" algn="ctr">
              <a:buNone/>
              <a:defRPr>
                <a:solidFill>
                  <a:schemeClr val="tx1">
                    <a:tint val="75000"/>
                  </a:schemeClr>
                </a:solidFill>
              </a:defRPr>
            </a:lvl3pPr>
            <a:lvl4pPr marL="1619997" indent="0" algn="ctr">
              <a:buNone/>
              <a:defRPr>
                <a:solidFill>
                  <a:schemeClr val="tx1">
                    <a:tint val="75000"/>
                  </a:schemeClr>
                </a:solidFill>
              </a:defRPr>
            </a:lvl4pPr>
            <a:lvl5pPr marL="2159996" indent="0" algn="ctr">
              <a:buNone/>
              <a:defRPr>
                <a:solidFill>
                  <a:schemeClr val="tx1">
                    <a:tint val="75000"/>
                  </a:schemeClr>
                </a:solidFill>
              </a:defRPr>
            </a:lvl5pPr>
            <a:lvl6pPr marL="2699995" indent="0" algn="ctr">
              <a:buNone/>
              <a:defRPr>
                <a:solidFill>
                  <a:schemeClr val="tx1">
                    <a:tint val="75000"/>
                  </a:schemeClr>
                </a:solidFill>
              </a:defRPr>
            </a:lvl6pPr>
            <a:lvl7pPr marL="3239994" indent="0" algn="ctr">
              <a:buNone/>
              <a:defRPr>
                <a:solidFill>
                  <a:schemeClr val="tx1">
                    <a:tint val="75000"/>
                  </a:schemeClr>
                </a:solidFill>
              </a:defRPr>
            </a:lvl7pPr>
            <a:lvl8pPr marL="3779992" indent="0" algn="ctr">
              <a:buNone/>
              <a:defRPr>
                <a:solidFill>
                  <a:schemeClr val="tx1">
                    <a:tint val="75000"/>
                  </a:schemeClr>
                </a:solidFill>
              </a:defRPr>
            </a:lvl8pPr>
            <a:lvl9pPr marL="4319991"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3912298E-0A55-4F3B-8381-77EA88D75301}" type="datetimeFigureOut">
              <a:rPr lang="es-MX" smtClean="0"/>
              <a:t>05/02/2021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4034910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19984" y="1440039"/>
            <a:ext cx="7497135" cy="8040217"/>
          </a:xfrm>
        </p:spPr>
        <p:txBody>
          <a:bodyPr anchor="ctr">
            <a:normAutofit/>
          </a:bodyPr>
          <a:lstStyle>
            <a:lvl1pPr algn="l">
              <a:defRPr sz="5197"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19984" y="10560286"/>
            <a:ext cx="7497135" cy="3711034"/>
          </a:xfrm>
        </p:spPr>
        <p:txBody>
          <a:bodyPr anchor="ctr">
            <a:normAutofit/>
          </a:bodyPr>
          <a:lstStyle>
            <a:lvl1pPr marL="0" indent="0" algn="l">
              <a:buNone/>
              <a:defRPr sz="2126">
                <a:solidFill>
                  <a:schemeClr val="tx1">
                    <a:lumMod val="75000"/>
                    <a:lumOff val="2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912298E-0A55-4F3B-8381-77EA88D75301}" type="datetimeFigureOut">
              <a:rPr lang="es-MX" smtClean="0"/>
              <a:t>05/02/2021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1653457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15198" y="1440039"/>
            <a:ext cx="7171711" cy="7140193"/>
          </a:xfrm>
        </p:spPr>
        <p:txBody>
          <a:bodyPr anchor="ctr">
            <a:normAutofit/>
          </a:bodyPr>
          <a:lstStyle>
            <a:lvl1pPr algn="l">
              <a:defRPr sz="5197"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00452" y="8580232"/>
            <a:ext cx="6401203" cy="900024"/>
          </a:xfrm>
        </p:spPr>
        <p:txBody>
          <a:bodyPr anchor="ctr">
            <a:noAutofit/>
          </a:bodyPr>
          <a:lstStyle>
            <a:lvl1pPr marL="0" indent="0">
              <a:buFontTx/>
              <a:buNone/>
              <a:defRPr sz="1890">
                <a:solidFill>
                  <a:schemeClr val="tx1">
                    <a:lumMod val="50000"/>
                    <a:lumOff val="50000"/>
                  </a:schemeClr>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719982" y="10560286"/>
            <a:ext cx="7497137" cy="3711034"/>
          </a:xfrm>
        </p:spPr>
        <p:txBody>
          <a:bodyPr anchor="ctr">
            <a:normAutofit/>
          </a:bodyPr>
          <a:lstStyle>
            <a:lvl1pPr marL="0" indent="0" algn="l">
              <a:buNone/>
              <a:defRPr sz="2126">
                <a:solidFill>
                  <a:schemeClr val="tx1">
                    <a:lumMod val="75000"/>
                    <a:lumOff val="2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912298E-0A55-4F3B-8381-77EA88D75301}" type="datetimeFigureOut">
              <a:rPr lang="es-MX" smtClean="0"/>
              <a:t>05/02/2021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29D3C9-F037-4C0C-8DDC-F68D20616564}" type="slidenum">
              <a:rPr lang="es-MX" smtClean="0"/>
              <a:t>‹Nº›</a:t>
            </a:fld>
            <a:endParaRPr lang="es-MX"/>
          </a:p>
        </p:txBody>
      </p:sp>
      <p:sp>
        <p:nvSpPr>
          <p:cNvPr id="24" name="TextBox 23"/>
          <p:cNvSpPr txBox="1"/>
          <p:nvPr/>
        </p:nvSpPr>
        <p:spPr>
          <a:xfrm>
            <a:off x="570119" y="1867085"/>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969549" y="6818821"/>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0498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19982" y="4563874"/>
            <a:ext cx="7497137" cy="6131174"/>
          </a:xfrm>
        </p:spPr>
        <p:txBody>
          <a:bodyPr anchor="b">
            <a:normAutofit/>
          </a:bodyPr>
          <a:lstStyle>
            <a:lvl1pPr algn="l">
              <a:defRPr sz="5197"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19982" y="10695048"/>
            <a:ext cx="7497137" cy="3576271"/>
          </a:xfrm>
        </p:spPr>
        <p:txBody>
          <a:bodyPr anchor="t">
            <a:normAutofit/>
          </a:bodyPr>
          <a:lstStyle>
            <a:lvl1pPr marL="0" indent="0" algn="l">
              <a:buNone/>
              <a:defRPr sz="2126">
                <a:solidFill>
                  <a:schemeClr val="tx1">
                    <a:lumMod val="75000"/>
                    <a:lumOff val="2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912298E-0A55-4F3B-8381-77EA88D75301}" type="datetimeFigureOut">
              <a:rPr lang="es-MX" smtClean="0"/>
              <a:t>05/02/2021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2770597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15198" y="1440039"/>
            <a:ext cx="7171711" cy="7140193"/>
          </a:xfrm>
        </p:spPr>
        <p:txBody>
          <a:bodyPr anchor="ctr">
            <a:normAutofit/>
          </a:bodyPr>
          <a:lstStyle>
            <a:lvl1pPr algn="l">
              <a:defRPr sz="5197"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719981" y="9480256"/>
            <a:ext cx="7497138" cy="1214792"/>
          </a:xfrm>
        </p:spPr>
        <p:txBody>
          <a:bodyPr anchor="b">
            <a:noAutofit/>
          </a:bodyPr>
          <a:lstStyle>
            <a:lvl1pPr marL="0" indent="0">
              <a:buFontTx/>
              <a:buNone/>
              <a:defRPr sz="2835">
                <a:solidFill>
                  <a:schemeClr val="tx1">
                    <a:lumMod val="75000"/>
                    <a:lumOff val="25000"/>
                  </a:schemeClr>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719982" y="10695048"/>
            <a:ext cx="7497137" cy="3576271"/>
          </a:xfrm>
        </p:spPr>
        <p:txBody>
          <a:bodyPr anchor="t">
            <a:normAutofit/>
          </a:bodyPr>
          <a:lstStyle>
            <a:lvl1pPr marL="0" indent="0" algn="l">
              <a:buNone/>
              <a:defRPr sz="2126">
                <a:solidFill>
                  <a:schemeClr val="tx1">
                    <a:lumMod val="50000"/>
                    <a:lumOff val="50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912298E-0A55-4F3B-8381-77EA88D75301}" type="datetimeFigureOut">
              <a:rPr lang="es-MX" smtClean="0"/>
              <a:t>05/02/2021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29D3C9-F037-4C0C-8DDC-F68D20616564}" type="slidenum">
              <a:rPr lang="es-MX" smtClean="0"/>
              <a:t>‹Nº›</a:t>
            </a:fld>
            <a:endParaRPr lang="es-MX"/>
          </a:p>
        </p:txBody>
      </p:sp>
      <p:sp>
        <p:nvSpPr>
          <p:cNvPr id="24" name="TextBox 23"/>
          <p:cNvSpPr txBox="1"/>
          <p:nvPr/>
        </p:nvSpPr>
        <p:spPr>
          <a:xfrm>
            <a:off x="570119" y="1867085"/>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969549" y="6818821"/>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32975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727364" y="1440039"/>
            <a:ext cx="7489755" cy="7140193"/>
          </a:xfrm>
        </p:spPr>
        <p:txBody>
          <a:bodyPr anchor="ctr">
            <a:normAutofit/>
          </a:bodyPr>
          <a:lstStyle>
            <a:lvl1pPr algn="l">
              <a:defRPr sz="5197"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719981" y="9480256"/>
            <a:ext cx="7497138" cy="1214792"/>
          </a:xfrm>
        </p:spPr>
        <p:txBody>
          <a:bodyPr anchor="b">
            <a:noAutofit/>
          </a:bodyPr>
          <a:lstStyle>
            <a:lvl1pPr marL="0" indent="0">
              <a:buFontTx/>
              <a:buNone/>
              <a:defRPr sz="2835">
                <a:solidFill>
                  <a:schemeClr val="accent1"/>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719982" y="10695048"/>
            <a:ext cx="7497137" cy="3576271"/>
          </a:xfrm>
        </p:spPr>
        <p:txBody>
          <a:bodyPr anchor="t">
            <a:normAutofit/>
          </a:bodyPr>
          <a:lstStyle>
            <a:lvl1pPr marL="0" indent="0" algn="l">
              <a:buNone/>
              <a:defRPr sz="2126">
                <a:solidFill>
                  <a:schemeClr val="tx1">
                    <a:lumMod val="50000"/>
                    <a:lumOff val="50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912298E-0A55-4F3B-8381-77EA88D75301}" type="datetimeFigureOut">
              <a:rPr lang="es-MX" smtClean="0"/>
              <a:t>05/02/2021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2134326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912298E-0A55-4F3B-8381-77EA88D75301}" type="datetimeFigureOut">
              <a:rPr lang="es-MX" smtClean="0"/>
              <a:t>05/02/2021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3546527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9662" y="1440040"/>
            <a:ext cx="1156052" cy="12405338"/>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19983" y="1440040"/>
            <a:ext cx="6135723" cy="124053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912298E-0A55-4F3B-8381-77EA88D75301}" type="datetimeFigureOut">
              <a:rPr lang="es-MX" smtClean="0"/>
              <a:t>05/02/2021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2725144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912298E-0A55-4F3B-8381-77EA88D75301}" type="datetimeFigureOut">
              <a:rPr lang="es-MX" smtClean="0"/>
              <a:t>05/02/2021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4264258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19982" y="6380177"/>
            <a:ext cx="7497137" cy="4314875"/>
          </a:xfrm>
        </p:spPr>
        <p:txBody>
          <a:bodyPr anchor="b"/>
          <a:lstStyle>
            <a:lvl1pPr algn="l">
              <a:defRPr sz="4724"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19982" y="10695048"/>
            <a:ext cx="7497137" cy="2032496"/>
          </a:xfrm>
        </p:spPr>
        <p:txBody>
          <a:bodyPr anchor="t"/>
          <a:lstStyle>
            <a:lvl1pPr marL="0" indent="0" algn="l">
              <a:buNone/>
              <a:defRPr sz="2362">
                <a:solidFill>
                  <a:schemeClr val="tx1">
                    <a:lumMod val="50000"/>
                    <a:lumOff val="50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912298E-0A55-4F3B-8381-77EA88D75301}" type="datetimeFigureOut">
              <a:rPr lang="es-MX" smtClean="0"/>
              <a:t>05/02/2021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340148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719984" y="1440039"/>
            <a:ext cx="7497135" cy="3120084"/>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719985" y="5103891"/>
            <a:ext cx="3647293" cy="9167426"/>
          </a:xfrm>
        </p:spPr>
        <p:txBody>
          <a:bodyPr>
            <a:normAutofit/>
          </a:bodyPr>
          <a:lstStyle>
            <a:lvl1pPr>
              <a:defRPr sz="2126"/>
            </a:lvl1pPr>
            <a:lvl2pPr>
              <a:defRPr sz="1890"/>
            </a:lvl2pPr>
            <a:lvl3pPr>
              <a:defRPr sz="1654"/>
            </a:lvl3pPr>
            <a:lvl4pPr>
              <a:defRPr sz="1417"/>
            </a:lvl4pPr>
            <a:lvl5pPr>
              <a:defRPr sz="1417"/>
            </a:lvl5pPr>
            <a:lvl6pPr>
              <a:defRPr sz="1417"/>
            </a:lvl6pPr>
            <a:lvl7pPr>
              <a:defRPr sz="1417"/>
            </a:lvl7pPr>
            <a:lvl8pPr>
              <a:defRPr sz="1417"/>
            </a:lvl8pPr>
            <a:lvl9pPr>
              <a:defRPr sz="1417"/>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69826" y="5103895"/>
            <a:ext cx="3647294" cy="9167428"/>
          </a:xfrm>
        </p:spPr>
        <p:txBody>
          <a:bodyPr>
            <a:normAutofit/>
          </a:bodyPr>
          <a:lstStyle>
            <a:lvl1pPr>
              <a:defRPr sz="2126"/>
            </a:lvl1pPr>
            <a:lvl2pPr>
              <a:defRPr sz="1890"/>
            </a:lvl2pPr>
            <a:lvl3pPr>
              <a:defRPr sz="1654"/>
            </a:lvl3pPr>
            <a:lvl4pPr>
              <a:defRPr sz="1417"/>
            </a:lvl4pPr>
            <a:lvl5pPr>
              <a:defRPr sz="1417"/>
            </a:lvl5pPr>
            <a:lvl6pPr>
              <a:defRPr sz="1417"/>
            </a:lvl6pPr>
            <a:lvl7pPr>
              <a:defRPr sz="1417"/>
            </a:lvl7pPr>
            <a:lvl8pPr>
              <a:defRPr sz="1417"/>
            </a:lvl8pPr>
            <a:lvl9pPr>
              <a:defRPr sz="1417"/>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912298E-0A55-4F3B-8381-77EA88D75301}" type="datetimeFigureOut">
              <a:rPr lang="es-MX" smtClean="0"/>
              <a:t>05/02/2021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196759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719984" y="1440039"/>
            <a:ext cx="7497134" cy="3120084"/>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19983" y="5104822"/>
            <a:ext cx="3650320" cy="1361286"/>
          </a:xfrm>
        </p:spPr>
        <p:txBody>
          <a:bodyPr anchor="b">
            <a:noAutofit/>
          </a:bodyPr>
          <a:lstStyle>
            <a:lvl1pPr marL="0" indent="0">
              <a:buNone/>
              <a:defRPr sz="2835" b="0"/>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Editar el estilo de texto del patrón</a:t>
            </a:r>
          </a:p>
        </p:txBody>
      </p:sp>
      <p:sp>
        <p:nvSpPr>
          <p:cNvPr id="4" name="Content Placeholder 3"/>
          <p:cNvSpPr>
            <a:spLocks noGrp="1"/>
          </p:cNvSpPr>
          <p:nvPr>
            <p:ph sz="half" idx="2"/>
          </p:nvPr>
        </p:nvSpPr>
        <p:spPr>
          <a:xfrm>
            <a:off x="719983" y="6466111"/>
            <a:ext cx="3650320" cy="780521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566797" y="5104822"/>
            <a:ext cx="3650320" cy="1361286"/>
          </a:xfrm>
        </p:spPr>
        <p:txBody>
          <a:bodyPr anchor="b">
            <a:noAutofit/>
          </a:bodyPr>
          <a:lstStyle>
            <a:lvl1pPr marL="0" indent="0">
              <a:buNone/>
              <a:defRPr sz="2835" b="0"/>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Editar el estilo de texto del patrón</a:t>
            </a:r>
          </a:p>
        </p:txBody>
      </p:sp>
      <p:sp>
        <p:nvSpPr>
          <p:cNvPr id="6" name="Content Placeholder 5"/>
          <p:cNvSpPr>
            <a:spLocks noGrp="1"/>
          </p:cNvSpPr>
          <p:nvPr>
            <p:ph sz="quarter" idx="4"/>
          </p:nvPr>
        </p:nvSpPr>
        <p:spPr>
          <a:xfrm>
            <a:off x="4566797" y="6466111"/>
            <a:ext cx="3650320" cy="780521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912298E-0A55-4F3B-8381-77EA88D75301}" type="datetimeFigureOut">
              <a:rPr lang="es-MX" smtClean="0"/>
              <a:t>05/02/2021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2522427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719983" y="1440039"/>
            <a:ext cx="7497135" cy="3120084"/>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912298E-0A55-4F3B-8381-77EA88D75301}" type="datetimeFigureOut">
              <a:rPr lang="es-MX" smtClean="0"/>
              <a:t>05/02/2021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2436123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2298E-0A55-4F3B-8381-77EA88D75301}" type="datetimeFigureOut">
              <a:rPr lang="es-MX" smtClean="0"/>
              <a:t>05/02/2021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3666439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19983" y="3540105"/>
            <a:ext cx="3295418" cy="3020080"/>
          </a:xfrm>
        </p:spPr>
        <p:txBody>
          <a:bodyPr anchor="b">
            <a:normAutofit/>
          </a:bodyPr>
          <a:lstStyle>
            <a:lvl1pPr>
              <a:defRPr sz="2362"/>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217949" y="1216392"/>
            <a:ext cx="3999169" cy="13054929"/>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19983" y="6560184"/>
            <a:ext cx="3295418" cy="6105163"/>
          </a:xfrm>
        </p:spPr>
        <p:txBody>
          <a:bodyPr>
            <a:normAutofit/>
          </a:bodyPr>
          <a:lstStyle>
            <a:lvl1pPr marL="0" indent="0">
              <a:buNone/>
              <a:defRPr sz="1654"/>
            </a:lvl1pPr>
            <a:lvl2pPr marL="404999" indent="0">
              <a:buNone/>
              <a:defRPr sz="1240"/>
            </a:lvl2pPr>
            <a:lvl3pPr marL="809998" indent="0">
              <a:buNone/>
              <a:defRPr sz="1063"/>
            </a:lvl3pPr>
            <a:lvl4pPr marL="1214998" indent="0">
              <a:buNone/>
              <a:defRPr sz="886"/>
            </a:lvl4pPr>
            <a:lvl5pPr marL="1619997" indent="0">
              <a:buNone/>
              <a:defRPr sz="886"/>
            </a:lvl5pPr>
            <a:lvl6pPr marL="2024996" indent="0">
              <a:buNone/>
              <a:defRPr sz="886"/>
            </a:lvl6pPr>
            <a:lvl7pPr marL="2429995" indent="0">
              <a:buNone/>
              <a:defRPr sz="886"/>
            </a:lvl7pPr>
            <a:lvl8pPr marL="2834994" indent="0">
              <a:buNone/>
              <a:defRPr sz="886"/>
            </a:lvl8pPr>
            <a:lvl9pPr marL="3239994" indent="0">
              <a:buNone/>
              <a:defRPr sz="88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912298E-0A55-4F3B-8381-77EA88D75301}" type="datetimeFigureOut">
              <a:rPr lang="es-MX" smtClean="0"/>
              <a:t>05/02/2021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2719737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19983" y="11340307"/>
            <a:ext cx="7497135" cy="1338787"/>
          </a:xfrm>
        </p:spPr>
        <p:txBody>
          <a:bodyPr anchor="b">
            <a:normAutofit/>
          </a:bodyPr>
          <a:lstStyle>
            <a:lvl1pPr algn="l">
              <a:defRPr sz="2835"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19983" y="1440039"/>
            <a:ext cx="7497135" cy="9084619"/>
          </a:xfrm>
        </p:spPr>
        <p:txBody>
          <a:bodyPr anchor="t">
            <a:normAutofit/>
          </a:bodyPr>
          <a:lstStyle>
            <a:lvl1pPr marL="0" indent="0" algn="ctr">
              <a:buNone/>
              <a:defRPr sz="1890"/>
            </a:lvl1pPr>
            <a:lvl2pPr marL="539999" indent="0">
              <a:buNone/>
              <a:defRPr sz="1890"/>
            </a:lvl2pPr>
            <a:lvl3pPr marL="1079998" indent="0">
              <a:buNone/>
              <a:defRPr sz="1890"/>
            </a:lvl3pPr>
            <a:lvl4pPr marL="1619997" indent="0">
              <a:buNone/>
              <a:defRPr sz="1890"/>
            </a:lvl4pPr>
            <a:lvl5pPr marL="2159996" indent="0">
              <a:buNone/>
              <a:defRPr sz="1890"/>
            </a:lvl5pPr>
            <a:lvl6pPr marL="2699995" indent="0">
              <a:buNone/>
              <a:defRPr sz="1890"/>
            </a:lvl6pPr>
            <a:lvl7pPr marL="3239994" indent="0">
              <a:buNone/>
              <a:defRPr sz="1890"/>
            </a:lvl7pPr>
            <a:lvl8pPr marL="3779992" indent="0">
              <a:buNone/>
              <a:defRPr sz="1890"/>
            </a:lvl8pPr>
            <a:lvl9pPr marL="4319991" indent="0">
              <a:buNone/>
              <a:defRPr sz="189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19983" y="12679094"/>
            <a:ext cx="7497135" cy="1592226"/>
          </a:xfrm>
        </p:spPr>
        <p:txBody>
          <a:bodyPr>
            <a:normAutofit/>
          </a:bodyPr>
          <a:lstStyle>
            <a:lvl1pPr marL="0" indent="0">
              <a:buNone/>
              <a:defRPr sz="1417"/>
            </a:lvl1pPr>
            <a:lvl2pPr marL="539999" indent="0">
              <a:buNone/>
              <a:defRPr sz="1417"/>
            </a:lvl2pPr>
            <a:lvl3pPr marL="1079998" indent="0">
              <a:buNone/>
              <a:defRPr sz="1181"/>
            </a:lvl3pPr>
            <a:lvl4pPr marL="1619997" indent="0">
              <a:buNone/>
              <a:defRPr sz="1063"/>
            </a:lvl4pPr>
            <a:lvl5pPr marL="2159996" indent="0">
              <a:buNone/>
              <a:defRPr sz="1063"/>
            </a:lvl5pPr>
            <a:lvl6pPr marL="2699995" indent="0">
              <a:buNone/>
              <a:defRPr sz="1063"/>
            </a:lvl6pPr>
            <a:lvl7pPr marL="3239994" indent="0">
              <a:buNone/>
              <a:defRPr sz="1063"/>
            </a:lvl7pPr>
            <a:lvl8pPr marL="3779992" indent="0">
              <a:buNone/>
              <a:defRPr sz="1063"/>
            </a:lvl8pPr>
            <a:lvl9pPr marL="4319991" indent="0">
              <a:buNone/>
              <a:defRPr sz="1063"/>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912298E-0A55-4F3B-8381-77EA88D75301}" type="datetimeFigureOut">
              <a:rPr lang="es-MX" smtClean="0"/>
              <a:t>05/02/2021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429D3C9-F037-4C0C-8DDC-F68D20616564}" type="slidenum">
              <a:rPr lang="es-MX" smtClean="0"/>
              <a:t>‹Nº›</a:t>
            </a:fld>
            <a:endParaRPr lang="es-MX"/>
          </a:p>
        </p:txBody>
      </p:sp>
    </p:spTree>
    <p:extLst>
      <p:ext uri="{BB962C8B-B14F-4D97-AF65-F5344CB8AC3E}">
        <p14:creationId xmlns:p14="http://schemas.microsoft.com/office/powerpoint/2010/main" val="1486414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0000" y="-20003"/>
            <a:ext cx="10830241" cy="16240443"/>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719984" y="1440039"/>
            <a:ext cx="7497134" cy="3120084"/>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19983" y="5103895"/>
            <a:ext cx="7497135" cy="916742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384023" y="14271323"/>
            <a:ext cx="808012" cy="862523"/>
          </a:xfrm>
          <a:prstGeom prst="rect">
            <a:avLst/>
          </a:prstGeom>
        </p:spPr>
        <p:txBody>
          <a:bodyPr vert="horz" lIns="91440" tIns="45720" rIns="91440" bIns="45720" rtlCol="0" anchor="ctr"/>
          <a:lstStyle>
            <a:lvl1pPr algn="r">
              <a:defRPr sz="1063">
                <a:solidFill>
                  <a:schemeClr val="tx1">
                    <a:tint val="75000"/>
                  </a:schemeClr>
                </a:solidFill>
              </a:defRPr>
            </a:lvl1pPr>
          </a:lstStyle>
          <a:p>
            <a:fld id="{3912298E-0A55-4F3B-8381-77EA88D75301}" type="datetimeFigureOut">
              <a:rPr lang="es-MX" smtClean="0"/>
              <a:t>05/02/2021</a:t>
            </a:fld>
            <a:endParaRPr lang="es-MX"/>
          </a:p>
        </p:txBody>
      </p:sp>
      <p:sp>
        <p:nvSpPr>
          <p:cNvPr id="5" name="Footer Placeholder 4"/>
          <p:cNvSpPr>
            <a:spLocks noGrp="1"/>
          </p:cNvSpPr>
          <p:nvPr>
            <p:ph type="ftr" sz="quarter" idx="3"/>
          </p:nvPr>
        </p:nvSpPr>
        <p:spPr>
          <a:xfrm>
            <a:off x="719983" y="14271323"/>
            <a:ext cx="5460085" cy="862523"/>
          </a:xfrm>
          <a:prstGeom prst="rect">
            <a:avLst/>
          </a:prstGeom>
        </p:spPr>
        <p:txBody>
          <a:bodyPr vert="horz" lIns="91440" tIns="45720" rIns="91440" bIns="45720" rtlCol="0" anchor="ctr"/>
          <a:lstStyle>
            <a:lvl1pPr algn="l">
              <a:defRPr sz="1063">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7611655" y="14271323"/>
            <a:ext cx="605465" cy="862523"/>
          </a:xfrm>
          <a:prstGeom prst="rect">
            <a:avLst/>
          </a:prstGeom>
        </p:spPr>
        <p:txBody>
          <a:bodyPr vert="horz" lIns="91440" tIns="45720" rIns="91440" bIns="45720" rtlCol="0" anchor="ctr"/>
          <a:lstStyle>
            <a:lvl1pPr algn="r">
              <a:defRPr sz="1063">
                <a:solidFill>
                  <a:schemeClr val="accent1"/>
                </a:solidFill>
              </a:defRPr>
            </a:lvl1pPr>
          </a:lstStyle>
          <a:p>
            <a:fld id="{4429D3C9-F037-4C0C-8DDC-F68D20616564}" type="slidenum">
              <a:rPr lang="es-MX" smtClean="0"/>
              <a:t>‹Nº›</a:t>
            </a:fld>
            <a:endParaRPr lang="es-MX"/>
          </a:p>
        </p:txBody>
      </p:sp>
    </p:spTree>
    <p:extLst>
      <p:ext uri="{BB962C8B-B14F-4D97-AF65-F5344CB8AC3E}">
        <p14:creationId xmlns:p14="http://schemas.microsoft.com/office/powerpoint/2010/main" val="6154898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539999" rtl="0" eaLnBrk="1" latinLnBrk="0" hangingPunct="1">
        <a:spcBef>
          <a:spcPct val="0"/>
        </a:spcBef>
        <a:buNone/>
        <a:defRPr sz="4252"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04999" indent="-404999" algn="l" defTabSz="539999" rtl="0" eaLnBrk="1" latinLnBrk="0" hangingPunct="1">
        <a:spcBef>
          <a:spcPts val="1181"/>
        </a:spcBef>
        <a:spcAft>
          <a:spcPts val="0"/>
        </a:spcAft>
        <a:buClr>
          <a:schemeClr val="accent1"/>
        </a:buClr>
        <a:buSzPct val="80000"/>
        <a:buFont typeface="Wingdings 3" charset="2"/>
        <a:buChar char=""/>
        <a:defRPr sz="2126" kern="1200">
          <a:solidFill>
            <a:schemeClr val="tx1">
              <a:lumMod val="75000"/>
              <a:lumOff val="25000"/>
            </a:schemeClr>
          </a:solidFill>
          <a:latin typeface="+mn-lt"/>
          <a:ea typeface="+mn-ea"/>
          <a:cs typeface="+mn-cs"/>
        </a:defRPr>
      </a:lvl1pPr>
      <a:lvl2pPr marL="877498" indent="-337499" algn="l" defTabSz="539999" rtl="0" eaLnBrk="1" latinLnBrk="0" hangingPunct="1">
        <a:spcBef>
          <a:spcPts val="1181"/>
        </a:spcBef>
        <a:spcAft>
          <a:spcPts val="0"/>
        </a:spcAft>
        <a:buClr>
          <a:schemeClr val="accent1"/>
        </a:buClr>
        <a:buSzPct val="80000"/>
        <a:buFont typeface="Wingdings 3" charset="2"/>
        <a:buChar char=""/>
        <a:defRPr sz="1890" kern="1200">
          <a:solidFill>
            <a:schemeClr val="tx1">
              <a:lumMod val="75000"/>
              <a:lumOff val="25000"/>
            </a:schemeClr>
          </a:solidFill>
          <a:latin typeface="+mn-lt"/>
          <a:ea typeface="+mn-ea"/>
          <a:cs typeface="+mn-cs"/>
        </a:defRPr>
      </a:lvl2pPr>
      <a:lvl3pPr marL="1349997" indent="-269999" algn="l" defTabSz="539999" rtl="0" eaLnBrk="1" latinLnBrk="0" hangingPunct="1">
        <a:spcBef>
          <a:spcPts val="1181"/>
        </a:spcBef>
        <a:spcAft>
          <a:spcPts val="0"/>
        </a:spcAft>
        <a:buClr>
          <a:schemeClr val="accent1"/>
        </a:buClr>
        <a:buSzPct val="80000"/>
        <a:buFont typeface="Wingdings 3" charset="2"/>
        <a:buChar char=""/>
        <a:defRPr sz="1654" kern="1200">
          <a:solidFill>
            <a:schemeClr val="tx1">
              <a:lumMod val="75000"/>
              <a:lumOff val="25000"/>
            </a:schemeClr>
          </a:solidFill>
          <a:latin typeface="+mn-lt"/>
          <a:ea typeface="+mn-ea"/>
          <a:cs typeface="+mn-cs"/>
        </a:defRPr>
      </a:lvl3pPr>
      <a:lvl4pPr marL="1889996" indent="-269999" algn="l" defTabSz="539999" rtl="0" eaLnBrk="1" latinLnBrk="0" hangingPunct="1">
        <a:spcBef>
          <a:spcPts val="1181"/>
        </a:spcBef>
        <a:spcAft>
          <a:spcPts val="0"/>
        </a:spcAft>
        <a:buClr>
          <a:schemeClr val="accent1"/>
        </a:buClr>
        <a:buSzPct val="80000"/>
        <a:buFont typeface="Wingdings 3" charset="2"/>
        <a:buChar char=""/>
        <a:defRPr sz="1417" kern="1200">
          <a:solidFill>
            <a:schemeClr val="tx1">
              <a:lumMod val="75000"/>
              <a:lumOff val="25000"/>
            </a:schemeClr>
          </a:solidFill>
          <a:latin typeface="+mn-lt"/>
          <a:ea typeface="+mn-ea"/>
          <a:cs typeface="+mn-cs"/>
        </a:defRPr>
      </a:lvl4pPr>
      <a:lvl5pPr marL="2429995" indent="-269999" algn="l" defTabSz="539999" rtl="0" eaLnBrk="1" latinLnBrk="0" hangingPunct="1">
        <a:spcBef>
          <a:spcPts val="1181"/>
        </a:spcBef>
        <a:spcAft>
          <a:spcPts val="0"/>
        </a:spcAft>
        <a:buClr>
          <a:schemeClr val="accent1"/>
        </a:buClr>
        <a:buSzPct val="80000"/>
        <a:buFont typeface="Wingdings 3" charset="2"/>
        <a:buChar char=""/>
        <a:defRPr sz="1417" kern="1200">
          <a:solidFill>
            <a:schemeClr val="tx1">
              <a:lumMod val="75000"/>
              <a:lumOff val="25000"/>
            </a:schemeClr>
          </a:solidFill>
          <a:latin typeface="+mn-lt"/>
          <a:ea typeface="+mn-ea"/>
          <a:cs typeface="+mn-cs"/>
        </a:defRPr>
      </a:lvl5pPr>
      <a:lvl6pPr marL="2969994" indent="-269999" algn="l" defTabSz="539999" rtl="0" eaLnBrk="1" latinLnBrk="0" hangingPunct="1">
        <a:spcBef>
          <a:spcPts val="1181"/>
        </a:spcBef>
        <a:spcAft>
          <a:spcPts val="0"/>
        </a:spcAft>
        <a:buClr>
          <a:schemeClr val="accent1"/>
        </a:buClr>
        <a:buSzPct val="80000"/>
        <a:buFont typeface="Wingdings 3" charset="2"/>
        <a:buChar char=""/>
        <a:defRPr sz="1417" kern="1200">
          <a:solidFill>
            <a:schemeClr val="tx1">
              <a:lumMod val="75000"/>
              <a:lumOff val="25000"/>
            </a:schemeClr>
          </a:solidFill>
          <a:latin typeface="+mn-lt"/>
          <a:ea typeface="+mn-ea"/>
          <a:cs typeface="+mn-cs"/>
        </a:defRPr>
      </a:lvl6pPr>
      <a:lvl7pPr marL="3509993" indent="-269999" algn="l" defTabSz="539999" rtl="0" eaLnBrk="1" latinLnBrk="0" hangingPunct="1">
        <a:spcBef>
          <a:spcPts val="1181"/>
        </a:spcBef>
        <a:spcAft>
          <a:spcPts val="0"/>
        </a:spcAft>
        <a:buClr>
          <a:schemeClr val="accent1"/>
        </a:buClr>
        <a:buSzPct val="80000"/>
        <a:buFont typeface="Wingdings 3" charset="2"/>
        <a:buChar char=""/>
        <a:defRPr sz="1417" kern="1200">
          <a:solidFill>
            <a:schemeClr val="tx1">
              <a:lumMod val="75000"/>
              <a:lumOff val="25000"/>
            </a:schemeClr>
          </a:solidFill>
          <a:latin typeface="+mn-lt"/>
          <a:ea typeface="+mn-ea"/>
          <a:cs typeface="+mn-cs"/>
        </a:defRPr>
      </a:lvl7pPr>
      <a:lvl8pPr marL="4049992" indent="-269999" algn="l" defTabSz="539999" rtl="0" eaLnBrk="1" latinLnBrk="0" hangingPunct="1">
        <a:spcBef>
          <a:spcPts val="1181"/>
        </a:spcBef>
        <a:spcAft>
          <a:spcPts val="0"/>
        </a:spcAft>
        <a:buClr>
          <a:schemeClr val="accent1"/>
        </a:buClr>
        <a:buSzPct val="80000"/>
        <a:buFont typeface="Wingdings 3" charset="2"/>
        <a:buChar char=""/>
        <a:defRPr sz="1417" kern="1200">
          <a:solidFill>
            <a:schemeClr val="tx1">
              <a:lumMod val="75000"/>
              <a:lumOff val="25000"/>
            </a:schemeClr>
          </a:solidFill>
          <a:latin typeface="+mn-lt"/>
          <a:ea typeface="+mn-ea"/>
          <a:cs typeface="+mn-cs"/>
        </a:defRPr>
      </a:lvl8pPr>
      <a:lvl9pPr marL="4589991" indent="-269999" algn="l" defTabSz="539999" rtl="0" eaLnBrk="1" latinLnBrk="0" hangingPunct="1">
        <a:spcBef>
          <a:spcPts val="1181"/>
        </a:spcBef>
        <a:spcAft>
          <a:spcPts val="0"/>
        </a:spcAft>
        <a:buClr>
          <a:schemeClr val="accent1"/>
        </a:buClr>
        <a:buSzPct val="80000"/>
        <a:buFont typeface="Wingdings 3" charset="2"/>
        <a:buChar char=""/>
        <a:defRPr sz="1417" kern="1200">
          <a:solidFill>
            <a:schemeClr val="tx1">
              <a:lumMod val="75000"/>
              <a:lumOff val="25000"/>
            </a:schemeClr>
          </a:solidFill>
          <a:latin typeface="+mn-lt"/>
          <a:ea typeface="+mn-ea"/>
          <a:cs typeface="+mn-cs"/>
        </a:defRPr>
      </a:lvl9pPr>
    </p:bodyStyle>
    <p:otherStyle>
      <a:defPPr>
        <a:defRPr lang="en-US"/>
      </a:defPPr>
      <a:lvl1pPr marL="0" algn="l" defTabSz="539999" rtl="0" eaLnBrk="1" latinLnBrk="0" hangingPunct="1">
        <a:defRPr sz="2126" kern="1200">
          <a:solidFill>
            <a:schemeClr val="tx1"/>
          </a:solidFill>
          <a:latin typeface="+mn-lt"/>
          <a:ea typeface="+mn-ea"/>
          <a:cs typeface="+mn-cs"/>
        </a:defRPr>
      </a:lvl1pPr>
      <a:lvl2pPr marL="539999" algn="l" defTabSz="539999" rtl="0" eaLnBrk="1" latinLnBrk="0" hangingPunct="1">
        <a:defRPr sz="2126" kern="1200">
          <a:solidFill>
            <a:schemeClr val="tx1"/>
          </a:solidFill>
          <a:latin typeface="+mn-lt"/>
          <a:ea typeface="+mn-ea"/>
          <a:cs typeface="+mn-cs"/>
        </a:defRPr>
      </a:lvl2pPr>
      <a:lvl3pPr marL="1079998" algn="l" defTabSz="539999" rtl="0" eaLnBrk="1" latinLnBrk="0" hangingPunct="1">
        <a:defRPr sz="2126" kern="1200">
          <a:solidFill>
            <a:schemeClr val="tx1"/>
          </a:solidFill>
          <a:latin typeface="+mn-lt"/>
          <a:ea typeface="+mn-ea"/>
          <a:cs typeface="+mn-cs"/>
        </a:defRPr>
      </a:lvl3pPr>
      <a:lvl4pPr marL="1619997" algn="l" defTabSz="539999" rtl="0" eaLnBrk="1" latinLnBrk="0" hangingPunct="1">
        <a:defRPr sz="2126" kern="1200">
          <a:solidFill>
            <a:schemeClr val="tx1"/>
          </a:solidFill>
          <a:latin typeface="+mn-lt"/>
          <a:ea typeface="+mn-ea"/>
          <a:cs typeface="+mn-cs"/>
        </a:defRPr>
      </a:lvl4pPr>
      <a:lvl5pPr marL="2159996" algn="l" defTabSz="539999" rtl="0" eaLnBrk="1" latinLnBrk="0" hangingPunct="1">
        <a:defRPr sz="2126" kern="1200">
          <a:solidFill>
            <a:schemeClr val="tx1"/>
          </a:solidFill>
          <a:latin typeface="+mn-lt"/>
          <a:ea typeface="+mn-ea"/>
          <a:cs typeface="+mn-cs"/>
        </a:defRPr>
      </a:lvl5pPr>
      <a:lvl6pPr marL="2699995" algn="l" defTabSz="539999" rtl="0" eaLnBrk="1" latinLnBrk="0" hangingPunct="1">
        <a:defRPr sz="2126" kern="1200">
          <a:solidFill>
            <a:schemeClr val="tx1"/>
          </a:solidFill>
          <a:latin typeface="+mn-lt"/>
          <a:ea typeface="+mn-ea"/>
          <a:cs typeface="+mn-cs"/>
        </a:defRPr>
      </a:lvl6pPr>
      <a:lvl7pPr marL="3239994" algn="l" defTabSz="539999" rtl="0" eaLnBrk="1" latinLnBrk="0" hangingPunct="1">
        <a:defRPr sz="2126" kern="1200">
          <a:solidFill>
            <a:schemeClr val="tx1"/>
          </a:solidFill>
          <a:latin typeface="+mn-lt"/>
          <a:ea typeface="+mn-ea"/>
          <a:cs typeface="+mn-cs"/>
        </a:defRPr>
      </a:lvl7pPr>
      <a:lvl8pPr marL="3779992" algn="l" defTabSz="539999" rtl="0" eaLnBrk="1" latinLnBrk="0" hangingPunct="1">
        <a:defRPr sz="2126" kern="1200">
          <a:solidFill>
            <a:schemeClr val="tx1"/>
          </a:solidFill>
          <a:latin typeface="+mn-lt"/>
          <a:ea typeface="+mn-ea"/>
          <a:cs typeface="+mn-cs"/>
        </a:defRPr>
      </a:lvl8pPr>
      <a:lvl9pPr marL="4319991" algn="l" defTabSz="539999"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739493" y="9572466"/>
            <a:ext cx="6577891" cy="6137379"/>
          </a:xfrm>
        </p:spPr>
        <p:txBody>
          <a:bodyPr>
            <a:normAutofit fontScale="90000"/>
          </a:bodyPr>
          <a:lstStyle/>
          <a:p>
            <a:pPr algn="ctr"/>
            <a:r>
              <a:rPr lang="es-MX" dirty="0" smtClean="0">
                <a:latin typeface="Ink Free" panose="03080402000500000000" pitchFamily="66" charset="0"/>
              </a:rPr>
              <a:t>Diario de campo de la alumna practicante</a:t>
            </a:r>
            <a:br>
              <a:rPr lang="es-MX" dirty="0" smtClean="0">
                <a:latin typeface="Ink Free" panose="03080402000500000000" pitchFamily="66" charset="0"/>
              </a:rPr>
            </a:br>
            <a:r>
              <a:rPr lang="es-MX" dirty="0" smtClean="0">
                <a:latin typeface="Ink Free" panose="03080402000500000000" pitchFamily="66" charset="0"/>
              </a:rPr>
              <a:t/>
            </a:r>
            <a:br>
              <a:rPr lang="es-MX" dirty="0" smtClean="0">
                <a:latin typeface="Ink Free" panose="03080402000500000000" pitchFamily="66" charset="0"/>
              </a:rPr>
            </a:br>
            <a:r>
              <a:rPr lang="es-MX" dirty="0">
                <a:latin typeface="Ink Free" panose="03080402000500000000" pitchFamily="66" charset="0"/>
              </a:rPr>
              <a:t/>
            </a:r>
            <a:br>
              <a:rPr lang="es-MX" dirty="0">
                <a:latin typeface="Ink Free" panose="03080402000500000000" pitchFamily="66" charset="0"/>
              </a:rPr>
            </a:br>
            <a:r>
              <a:rPr lang="es-MX" dirty="0" smtClean="0">
                <a:latin typeface="Ink Free" panose="03080402000500000000" pitchFamily="66" charset="0"/>
              </a:rPr>
              <a:t/>
            </a:r>
            <a:br>
              <a:rPr lang="es-MX" dirty="0" smtClean="0">
                <a:latin typeface="Ink Free" panose="03080402000500000000" pitchFamily="66" charset="0"/>
              </a:rPr>
            </a:br>
            <a:r>
              <a:rPr lang="es-MX" dirty="0">
                <a:latin typeface="Ink Free" panose="03080402000500000000" pitchFamily="66" charset="0"/>
              </a:rPr>
              <a:t/>
            </a:r>
            <a:br>
              <a:rPr lang="es-MX" dirty="0">
                <a:latin typeface="Ink Free" panose="03080402000500000000" pitchFamily="66" charset="0"/>
              </a:rPr>
            </a:br>
            <a:r>
              <a:rPr lang="es-MX" sz="4119" dirty="0">
                <a:latin typeface="Ink Free" panose="03080402000500000000" pitchFamily="66" charset="0"/>
              </a:rPr>
              <a:t>Jardín de niños “Eutimio Alberto Cuellar Goribar” </a:t>
            </a:r>
            <a:br>
              <a:rPr lang="es-MX" sz="4119" dirty="0">
                <a:latin typeface="Ink Free" panose="03080402000500000000" pitchFamily="66" charset="0"/>
              </a:rPr>
            </a:br>
            <a:r>
              <a:rPr lang="es-MX" sz="4119" u="sng" dirty="0">
                <a:latin typeface="Ink Free" panose="03080402000500000000" pitchFamily="66" charset="0"/>
              </a:rPr>
              <a:t>2°A</a:t>
            </a:r>
            <a:r>
              <a:rPr lang="es-MX" sz="4119" dirty="0">
                <a:latin typeface="Ink Free" panose="03080402000500000000" pitchFamily="66" charset="0"/>
              </a:rPr>
              <a:t> </a:t>
            </a:r>
            <a:br>
              <a:rPr lang="es-MX" sz="4119" dirty="0">
                <a:latin typeface="Ink Free" panose="03080402000500000000" pitchFamily="66" charset="0"/>
              </a:rPr>
            </a:br>
            <a:r>
              <a:rPr lang="es-MX" sz="4119" dirty="0">
                <a:latin typeface="Ink Free" panose="03080402000500000000" pitchFamily="66" charset="0"/>
              </a:rPr>
              <a:t>Nombre de la alumna practicante</a:t>
            </a:r>
            <a:br>
              <a:rPr lang="es-MX" sz="4119" dirty="0">
                <a:latin typeface="Ink Free" panose="03080402000500000000" pitchFamily="66" charset="0"/>
              </a:rPr>
            </a:br>
            <a:r>
              <a:rPr lang="es-MX" sz="4119" dirty="0">
                <a:latin typeface="Ink Free" panose="03080402000500000000" pitchFamily="66" charset="0"/>
              </a:rPr>
              <a:t>Diana Sofia Gutierrez Zapata  </a:t>
            </a:r>
            <a:r>
              <a:rPr lang="es-MX" sz="10630" b="1" dirty="0">
                <a:solidFill>
                  <a:srgbClr val="0070C0"/>
                </a:solidFill>
                <a:latin typeface="Ink Free" panose="03080402000500000000" pitchFamily="66" charset="0"/>
              </a:rPr>
              <a:t/>
            </a:r>
            <a:br>
              <a:rPr lang="es-MX" sz="10630" b="1" dirty="0">
                <a:solidFill>
                  <a:srgbClr val="0070C0"/>
                </a:solidFill>
                <a:latin typeface="Ink Free" panose="03080402000500000000" pitchFamily="66" charset="0"/>
              </a:rPr>
            </a:br>
            <a:endParaRPr lang="es-MX" sz="10630" dirty="0">
              <a:latin typeface="Ink Free" panose="03080402000500000000" pitchFamily="66" charset="0"/>
            </a:endParaRPr>
          </a:p>
        </p:txBody>
      </p:sp>
      <p:pic>
        <p:nvPicPr>
          <p:cNvPr id="4" name="Imagen 3"/>
          <p:cNvPicPr>
            <a:picLocks noChangeAspect="1"/>
          </p:cNvPicPr>
          <p:nvPr/>
        </p:nvPicPr>
        <p:blipFill rotWithShape="1">
          <a:blip r:embed="rId2"/>
          <a:srcRect l="21848" t="21557" r="20659" b="17183"/>
          <a:stretch/>
        </p:blipFill>
        <p:spPr>
          <a:xfrm>
            <a:off x="2028164" y="564990"/>
            <a:ext cx="6348548" cy="3809128"/>
          </a:xfrm>
          <a:prstGeom prst="rect">
            <a:avLst/>
          </a:prstGeom>
        </p:spPr>
      </p:pic>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9277" y="8784733"/>
            <a:ext cx="2880433" cy="44646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8650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780588" y="2866431"/>
            <a:ext cx="8174238" cy="1070810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843510" y="1288356"/>
            <a:ext cx="4875053" cy="734175"/>
          </a:xfrm>
          <a:prstGeom prst="rect">
            <a:avLst/>
          </a:prstGeom>
        </p:spPr>
        <p:txBody>
          <a:bodyPr wrap="none">
            <a:spAutoFit/>
          </a:bodyPr>
          <a:lstStyle/>
          <a:p>
            <a:pPr marL="425742" indent="-425742">
              <a:buFont typeface="Wingdings" panose="05000000000000000000" pitchFamily="2" charset="2"/>
              <a:buChar char="Ø"/>
            </a:pPr>
            <a:r>
              <a:rPr lang="es-MX" sz="4171" dirty="0">
                <a:solidFill>
                  <a:schemeClr val="accent1"/>
                </a:solidFill>
                <a:latin typeface="Ink Free" panose="03080402000500000000" pitchFamily="66" charset="0"/>
              </a:rPr>
              <a:t>Diario de la alumna</a:t>
            </a:r>
            <a:endParaRPr lang="es-MX" sz="4171" dirty="0">
              <a:solidFill>
                <a:schemeClr val="accent1"/>
              </a:solidFill>
            </a:endParaRPr>
          </a:p>
        </p:txBody>
      </p:sp>
      <p:sp>
        <p:nvSpPr>
          <p:cNvPr id="5" name="CuadroTexto 4"/>
          <p:cNvSpPr txBox="1"/>
          <p:nvPr/>
        </p:nvSpPr>
        <p:spPr>
          <a:xfrm>
            <a:off x="1231222" y="1937443"/>
            <a:ext cx="4896107" cy="2068002"/>
          </a:xfrm>
          <a:prstGeom prst="rect">
            <a:avLst/>
          </a:prstGeom>
          <a:solidFill>
            <a:schemeClr val="bg2">
              <a:lumMod val="90000"/>
            </a:schemeClr>
          </a:solidFill>
        </p:spPr>
        <p:txBody>
          <a:bodyPr wrap="square" rtlCol="0">
            <a:spAutoFit/>
          </a:bodyPr>
          <a:lstStyle/>
          <a:p>
            <a:pPr algn="ctr"/>
            <a:r>
              <a:rPr lang="es-MX" sz="2691" dirty="0">
                <a:latin typeface="Ink Free" panose="03080402000500000000" pitchFamily="66" charset="0"/>
              </a:rPr>
              <a:t>Jardín de niños “Eutimio Alberto Cuellar Goribar” </a:t>
            </a:r>
          </a:p>
          <a:p>
            <a:pPr algn="ctr"/>
            <a:r>
              <a:rPr lang="es-MX" sz="2691" u="sng" dirty="0">
                <a:latin typeface="Ink Free" panose="03080402000500000000" pitchFamily="66" charset="0"/>
              </a:rPr>
              <a:t>2°A</a:t>
            </a:r>
            <a:r>
              <a:rPr lang="es-MX" sz="2383" dirty="0">
                <a:latin typeface="Ink Free" panose="03080402000500000000" pitchFamily="66" charset="0"/>
              </a:rPr>
              <a:t> </a:t>
            </a:r>
          </a:p>
          <a:p>
            <a:pPr algn="ctr"/>
            <a:r>
              <a:rPr lang="es-MX" sz="2383" dirty="0">
                <a:latin typeface="Ink Free" panose="03080402000500000000" pitchFamily="66" charset="0"/>
              </a:rPr>
              <a:t>Nombre de la educadora practicante</a:t>
            </a:r>
          </a:p>
          <a:p>
            <a:pPr algn="ctr"/>
            <a:r>
              <a:rPr lang="es-MX" sz="2383" dirty="0">
                <a:latin typeface="Ink Free" panose="03080402000500000000" pitchFamily="66" charset="0"/>
              </a:rPr>
              <a:t>Diana Sofia Gutierrez Zapata  </a:t>
            </a:r>
          </a:p>
        </p:txBody>
      </p:sp>
      <p:sp>
        <p:nvSpPr>
          <p:cNvPr id="7" name="CuadroTexto 6"/>
          <p:cNvSpPr txBox="1"/>
          <p:nvPr/>
        </p:nvSpPr>
        <p:spPr>
          <a:xfrm>
            <a:off x="2235204" y="10863849"/>
            <a:ext cx="7265006" cy="4632487"/>
          </a:xfrm>
          <a:prstGeom prst="rect">
            <a:avLst/>
          </a:prstGeom>
          <a:noFill/>
        </p:spPr>
        <p:txBody>
          <a:bodyPr wrap="square" rtlCol="0">
            <a:spAutoFit/>
          </a:bodyPr>
          <a:lstStyle/>
          <a:p>
            <a:pPr algn="ctr"/>
            <a:r>
              <a:rPr lang="es-MX" sz="2682" dirty="0">
                <a:latin typeface="Ink Free" panose="03080402000500000000" pitchFamily="66" charset="0"/>
              </a:rPr>
              <a:t>Los alumnos mandan las evidencias por semana en la recopilación del álbum </a:t>
            </a:r>
          </a:p>
          <a:p>
            <a:pPr algn="ctr"/>
            <a:r>
              <a:rPr lang="es-MX" sz="2682" dirty="0">
                <a:latin typeface="Ink Free" panose="03080402000500000000" pitchFamily="66" charset="0"/>
              </a:rPr>
              <a:t>Los alumnos se dividen en dos grupos para tomar las salas de Facebook y se conectan en días rotativos, se conectaran el </a:t>
            </a:r>
            <a:r>
              <a:rPr lang="es-MX" sz="2682" dirty="0" smtClean="0">
                <a:latin typeface="Ink Free" panose="03080402000500000000" pitchFamily="66" charset="0"/>
              </a:rPr>
              <a:t>jueves en </a:t>
            </a:r>
            <a:r>
              <a:rPr lang="es-MX" sz="2682" dirty="0">
                <a:latin typeface="Ink Free" panose="03080402000500000000" pitchFamily="66" charset="0"/>
              </a:rPr>
              <a:t>un horario de 9 y 10 am.</a:t>
            </a:r>
          </a:p>
          <a:p>
            <a:endParaRPr lang="es-MX" sz="2682" dirty="0">
              <a:latin typeface="Ink Free" panose="03080402000500000000" pitchFamily="66" charset="0"/>
            </a:endParaRPr>
          </a:p>
          <a:p>
            <a:endParaRPr lang="es-MX" sz="2682" dirty="0">
              <a:latin typeface="Ink Free" panose="03080402000500000000" pitchFamily="66" charset="0"/>
            </a:endParaRPr>
          </a:p>
          <a:p>
            <a:endParaRPr lang="es-MX" sz="2682" dirty="0">
              <a:latin typeface="Ink Free" panose="03080402000500000000" pitchFamily="66" charset="0"/>
            </a:endParaRPr>
          </a:p>
          <a:p>
            <a:endParaRPr lang="es-MX" sz="2682" dirty="0">
              <a:latin typeface="Ink Free" panose="03080402000500000000" pitchFamily="66" charset="0"/>
            </a:endParaRPr>
          </a:p>
          <a:p>
            <a:endParaRPr lang="es-MX" sz="2682"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764518" y="10863848"/>
            <a:ext cx="1603046" cy="3914682"/>
          </a:xfrm>
          <a:prstGeom prst="rect">
            <a:avLst/>
          </a:prstGeom>
        </p:spPr>
      </p:pic>
      <p:sp>
        <p:nvSpPr>
          <p:cNvPr id="9" name="CuadroTexto 8"/>
          <p:cNvSpPr txBox="1"/>
          <p:nvPr/>
        </p:nvSpPr>
        <p:spPr>
          <a:xfrm>
            <a:off x="7335213" y="3581937"/>
            <a:ext cx="2222803" cy="325345"/>
          </a:xfrm>
          <a:prstGeom prst="rect">
            <a:avLst/>
          </a:prstGeom>
          <a:noFill/>
        </p:spPr>
        <p:txBody>
          <a:bodyPr wrap="square" rtlCol="0">
            <a:spAutoFit/>
          </a:bodyPr>
          <a:lstStyle/>
          <a:p>
            <a:r>
              <a:rPr lang="es-MX" sz="1514" b="1" dirty="0" smtClean="0">
                <a:latin typeface="Ink Free" panose="03080402000500000000" pitchFamily="66" charset="0"/>
              </a:rPr>
              <a:t>05 </a:t>
            </a:r>
            <a:r>
              <a:rPr lang="es-MX" sz="1514" b="1" dirty="0" smtClean="0">
                <a:latin typeface="Ink Free" panose="03080402000500000000" pitchFamily="66" charset="0"/>
              </a:rPr>
              <a:t>de febrero de </a:t>
            </a:r>
            <a:r>
              <a:rPr lang="es-MX" sz="1514" b="1" dirty="0">
                <a:latin typeface="Ink Free" panose="03080402000500000000" pitchFamily="66" charset="0"/>
              </a:rPr>
              <a:t>2021</a:t>
            </a:r>
          </a:p>
        </p:txBody>
      </p:sp>
      <p:sp>
        <p:nvSpPr>
          <p:cNvPr id="14" name="Elipse 13"/>
          <p:cNvSpPr/>
          <p:nvPr/>
        </p:nvSpPr>
        <p:spPr>
          <a:xfrm>
            <a:off x="6959274" y="6639397"/>
            <a:ext cx="444466" cy="3267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14"/>
          </a:p>
        </p:txBody>
      </p:sp>
      <p:sp>
        <p:nvSpPr>
          <p:cNvPr id="15" name="Elipse 14"/>
          <p:cNvSpPr/>
          <p:nvPr/>
        </p:nvSpPr>
        <p:spPr>
          <a:xfrm>
            <a:off x="6959274" y="6171847"/>
            <a:ext cx="444466" cy="3314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14"/>
          </a:p>
        </p:txBody>
      </p:sp>
      <p:sp>
        <p:nvSpPr>
          <p:cNvPr id="12" name="Elipse 11"/>
          <p:cNvSpPr/>
          <p:nvPr/>
        </p:nvSpPr>
        <p:spPr>
          <a:xfrm>
            <a:off x="8853447" y="4835708"/>
            <a:ext cx="367848" cy="2892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514"/>
          </a:p>
        </p:txBody>
      </p:sp>
    </p:spTree>
    <p:extLst>
      <p:ext uri="{BB962C8B-B14F-4D97-AF65-F5344CB8AC3E}">
        <p14:creationId xmlns:p14="http://schemas.microsoft.com/office/powerpoint/2010/main" val="2917159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9868" y="2466091"/>
            <a:ext cx="7145382" cy="5614037"/>
          </a:xfrm>
          <a:prstGeom prst="rect">
            <a:avLst/>
          </a:prstGeom>
        </p:spPr>
        <p:txBody>
          <a:bodyPr wrap="square">
            <a:spAutoFit/>
          </a:bodyPr>
          <a:lstStyle/>
          <a:p>
            <a:r>
              <a:rPr lang="es-MX" sz="2392" dirty="0">
                <a:latin typeface="Ink Free" panose="03080402000500000000" pitchFamily="66" charset="0"/>
              </a:rPr>
              <a:t>De la intervención de la clase virtual reflexiona acerca de:</a:t>
            </a:r>
          </a:p>
          <a:p>
            <a:r>
              <a:rPr lang="es-MX" sz="2392" dirty="0">
                <a:latin typeface="Ink Free" panose="03080402000500000000" pitchFamily="66" charset="0"/>
              </a:rPr>
              <a:t>¿Cómo desarrolle la clase?</a:t>
            </a:r>
          </a:p>
          <a:p>
            <a:r>
              <a:rPr lang="es-ES" sz="2392" dirty="0">
                <a:latin typeface="Ink Free" panose="03080402000500000000" pitchFamily="66" charset="0"/>
              </a:rPr>
              <a:t>El día de hoy se </a:t>
            </a:r>
            <a:r>
              <a:rPr lang="es-ES" sz="2392" dirty="0" smtClean="0">
                <a:latin typeface="Ink Free" panose="03080402000500000000" pitchFamily="66" charset="0"/>
              </a:rPr>
              <a:t>realizo un video, explicando las actividades del día de hoy, el porque se realizan los honores a la bandera, como nos debemos de comportar al estar enfrente del acto cívico, así como la segunda actividad que fue de ingles, enseñarles las palabras que contenía la canción así como los movimientos y realizarlos en conjunto con la canción. </a:t>
            </a:r>
            <a:endParaRPr lang="es-ES" sz="2392" dirty="0">
              <a:latin typeface="Ink Free" panose="03080402000500000000" pitchFamily="66" charset="0"/>
            </a:endParaRPr>
          </a:p>
          <a:p>
            <a:endParaRPr lang="es-MX" sz="2392" dirty="0">
              <a:latin typeface="Ink Free" panose="03080402000500000000" pitchFamily="66" charset="0"/>
            </a:endParaRPr>
          </a:p>
          <a:p>
            <a:r>
              <a:rPr lang="es-MX" sz="2392" dirty="0">
                <a:latin typeface="Ink Free" panose="03080402000500000000" pitchFamily="66" charset="0"/>
              </a:rPr>
              <a:t>¿ Que mejoras puedo realizar?</a:t>
            </a:r>
          </a:p>
          <a:p>
            <a:r>
              <a:rPr lang="es-MX" sz="2392" dirty="0" smtClean="0">
                <a:latin typeface="Ink Free" panose="03080402000500000000" pitchFamily="66" charset="0"/>
              </a:rPr>
              <a:t>Explicar de manera mas adecuada, para que los alumnos, madres y padres de familia entiendan lo que se va a </a:t>
            </a:r>
            <a:r>
              <a:rPr lang="es-MX" sz="2392" dirty="0" smtClean="0">
                <a:latin typeface="Ink Free" panose="03080402000500000000" pitchFamily="66" charset="0"/>
              </a:rPr>
              <a:t>realizar</a:t>
            </a:r>
            <a:endParaRPr lang="es-MX" sz="2392" dirty="0">
              <a:latin typeface="Ink Free" panose="03080402000500000000" pitchFamily="66" charset="0"/>
            </a:endParaRPr>
          </a:p>
        </p:txBody>
      </p:sp>
    </p:spTree>
    <p:extLst>
      <p:ext uri="{BB962C8B-B14F-4D97-AF65-F5344CB8AC3E}">
        <p14:creationId xmlns:p14="http://schemas.microsoft.com/office/powerpoint/2010/main" val="365504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TotalTime>
  <Words>222</Words>
  <Application>Microsoft Office PowerPoint</Application>
  <PresentationFormat>Personalizado</PresentationFormat>
  <Paragraphs>18</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Ink Free</vt:lpstr>
      <vt:lpstr>Trebuchet MS</vt:lpstr>
      <vt:lpstr>Wingdings</vt:lpstr>
      <vt:lpstr>Wingdings 3</vt:lpstr>
      <vt:lpstr>Faceta</vt:lpstr>
      <vt:lpstr>Diario de campo de la alumna practicante     Jardín de niños “Eutimio Alberto Cuellar Goribar”  2°A  Nombre de la alumna practicante Diana Sofia Gutierrez Zapata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de campo de la alumna practicante     Jardín de niños “Eutimio Alberto Cuellar Goribar”  2°A  Nombre de la alumna practicante Diana Sofia Gutierrez Zapata</dc:title>
  <dc:creator>sofi gutierrez</dc:creator>
  <cp:lastModifiedBy>sofi gutierrez</cp:lastModifiedBy>
  <cp:revision>2</cp:revision>
  <dcterms:created xsi:type="dcterms:W3CDTF">2021-02-05T23:58:21Z</dcterms:created>
  <dcterms:modified xsi:type="dcterms:W3CDTF">2021-02-06T00:11:40Z</dcterms:modified>
</cp:coreProperties>
</file>