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50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858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73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33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628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963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63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936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28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664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144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E98CA-E9AA-4079-8E77-21BBB39FF9BC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5D3A3-18BE-401A-8600-1FDE020A6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84285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centecoahuila-my.sharepoint.com/personal/jimenasarahi_gaytan_e0111_alumnocoahuila_gob_mx/Documents/Archivos%20de%20chat%20de%20Microsoft%20Teams/ProyectoGlobal%20SUJETO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1">
            <a:extLst>
              <a:ext uri="{FF2B5EF4-FFF2-40B4-BE49-F238E27FC236}">
                <a16:creationId xmlns:a16="http://schemas.microsoft.com/office/drawing/2014/main" id="{1ED8053C-AF28-403A-90F2-67A100EDE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3">
            <a:extLst>
              <a:ext uri="{FF2B5EF4-FFF2-40B4-BE49-F238E27FC236}">
                <a16:creationId xmlns:a16="http://schemas.microsoft.com/office/drawing/2014/main" id="{10BCDCE7-03A4-438B-9B4A-0F5E37C4C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2677" y="456020"/>
            <a:ext cx="6737282" cy="6032228"/>
          </a:xfrm>
          <a:custGeom>
            <a:avLst/>
            <a:gdLst>
              <a:gd name="connsiteX0" fmla="*/ 3069307 w 6737282"/>
              <a:gd name="connsiteY0" fmla="*/ 4550727 h 6032228"/>
              <a:gd name="connsiteX1" fmla="*/ 3741218 w 6737282"/>
              <a:gd name="connsiteY1" fmla="*/ 4550727 h 6032228"/>
              <a:gd name="connsiteX2" fmla="*/ 3772850 w 6737282"/>
              <a:gd name="connsiteY2" fmla="*/ 4554928 h 6032228"/>
              <a:gd name="connsiteX3" fmla="*/ 3794605 w 6737282"/>
              <a:gd name="connsiteY3" fmla="*/ 4564050 h 6032228"/>
              <a:gd name="connsiteX4" fmla="*/ 3781310 w 6737282"/>
              <a:gd name="connsiteY4" fmla="*/ 4587045 h 6032228"/>
              <a:gd name="connsiteX5" fmla="*/ 3310252 w 6737282"/>
              <a:gd name="connsiteY5" fmla="*/ 5401750 h 6032228"/>
              <a:gd name="connsiteX6" fmla="*/ 3029607 w 6737282"/>
              <a:gd name="connsiteY6" fmla="*/ 5564857 h 6032228"/>
              <a:gd name="connsiteX7" fmla="*/ 2804017 w 6737282"/>
              <a:gd name="connsiteY7" fmla="*/ 5564857 h 6032228"/>
              <a:gd name="connsiteX8" fmla="*/ 2777701 w 6737282"/>
              <a:gd name="connsiteY8" fmla="*/ 5564857 h 6032228"/>
              <a:gd name="connsiteX9" fmla="*/ 2752589 w 6737282"/>
              <a:gd name="connsiteY9" fmla="*/ 5521614 h 6032228"/>
              <a:gd name="connsiteX10" fmla="*/ 2629590 w 6737282"/>
              <a:gd name="connsiteY10" fmla="*/ 5309799 h 6032228"/>
              <a:gd name="connsiteX11" fmla="*/ 2629590 w 6737282"/>
              <a:gd name="connsiteY11" fmla="*/ 5191240 h 6032228"/>
              <a:gd name="connsiteX12" fmla="*/ 2966272 w 6737282"/>
              <a:gd name="connsiteY12" fmla="*/ 4611452 h 6032228"/>
              <a:gd name="connsiteX13" fmla="*/ 3069307 w 6737282"/>
              <a:gd name="connsiteY13" fmla="*/ 4550727 h 6032228"/>
              <a:gd name="connsiteX14" fmla="*/ 1224899 w 6737282"/>
              <a:gd name="connsiteY14" fmla="*/ 1805663 h 6032228"/>
              <a:gd name="connsiteX15" fmla="*/ 3029607 w 6737282"/>
              <a:gd name="connsiteY15" fmla="*/ 1805663 h 6032228"/>
              <a:gd name="connsiteX16" fmla="*/ 3310252 w 6737282"/>
              <a:gd name="connsiteY16" fmla="*/ 1968768 h 6032228"/>
              <a:gd name="connsiteX17" fmla="*/ 4210657 w 6737282"/>
              <a:gd name="connsiteY17" fmla="*/ 3526038 h 6032228"/>
              <a:gd name="connsiteX18" fmla="*/ 4210657 w 6737282"/>
              <a:gd name="connsiteY18" fmla="*/ 3844482 h 6032228"/>
              <a:gd name="connsiteX19" fmla="*/ 3876331 w 6737282"/>
              <a:gd name="connsiteY19" fmla="*/ 4422707 h 6032228"/>
              <a:gd name="connsiteX20" fmla="*/ 3848154 w 6737282"/>
              <a:gd name="connsiteY20" fmla="*/ 4471437 h 6032228"/>
              <a:gd name="connsiteX21" fmla="*/ 3849146 w 6737282"/>
              <a:gd name="connsiteY21" fmla="*/ 4471853 h 6032228"/>
              <a:gd name="connsiteX22" fmla="*/ 3898870 w 6737282"/>
              <a:gd name="connsiteY22" fmla="*/ 4522003 h 6032228"/>
              <a:gd name="connsiteX23" fmla="*/ 4277006 w 6737282"/>
              <a:gd name="connsiteY23" fmla="*/ 5175999 h 6032228"/>
              <a:gd name="connsiteX24" fmla="*/ 4277006 w 6737282"/>
              <a:gd name="connsiteY24" fmla="*/ 5309735 h 6032228"/>
              <a:gd name="connsiteX25" fmla="*/ 3898870 w 6737282"/>
              <a:gd name="connsiteY25" fmla="*/ 5963729 h 6032228"/>
              <a:gd name="connsiteX26" fmla="*/ 3781007 w 6737282"/>
              <a:gd name="connsiteY26" fmla="*/ 6032228 h 6032228"/>
              <a:gd name="connsiteX27" fmla="*/ 3023096 w 6737282"/>
              <a:gd name="connsiteY27" fmla="*/ 6032228 h 6032228"/>
              <a:gd name="connsiteX28" fmla="*/ 2906872 w 6737282"/>
              <a:gd name="connsiteY28" fmla="*/ 5963729 h 6032228"/>
              <a:gd name="connsiteX29" fmla="*/ 2703170 w 6737282"/>
              <a:gd name="connsiteY29" fmla="*/ 5612942 h 6032228"/>
              <a:gd name="connsiteX30" fmla="*/ 2680159 w 6737282"/>
              <a:gd name="connsiteY30" fmla="*/ 5573313 h 6032228"/>
              <a:gd name="connsiteX31" fmla="*/ 2698265 w 6737282"/>
              <a:gd name="connsiteY31" fmla="*/ 5573313 h 6032228"/>
              <a:gd name="connsiteX32" fmla="*/ 2783846 w 6737282"/>
              <a:gd name="connsiteY32" fmla="*/ 5573313 h 6032228"/>
              <a:gd name="connsiteX33" fmla="*/ 2821023 w 6737282"/>
              <a:gd name="connsiteY33" fmla="*/ 5637336 h 6032228"/>
              <a:gd name="connsiteX34" fmla="*/ 2963060 w 6737282"/>
              <a:gd name="connsiteY34" fmla="*/ 5881934 h 6032228"/>
              <a:gd name="connsiteX35" fmla="*/ 3066097 w 6737282"/>
              <a:gd name="connsiteY35" fmla="*/ 5942660 h 6032228"/>
              <a:gd name="connsiteX36" fmla="*/ 3738008 w 6737282"/>
              <a:gd name="connsiteY36" fmla="*/ 5942660 h 6032228"/>
              <a:gd name="connsiteX37" fmla="*/ 3842494 w 6737282"/>
              <a:gd name="connsiteY37" fmla="*/ 5881934 h 6032228"/>
              <a:gd name="connsiteX38" fmla="*/ 4177724 w 6737282"/>
              <a:gd name="connsiteY38" fmla="*/ 5302148 h 6032228"/>
              <a:gd name="connsiteX39" fmla="*/ 4177724 w 6737282"/>
              <a:gd name="connsiteY39" fmla="*/ 5183586 h 6032228"/>
              <a:gd name="connsiteX40" fmla="*/ 3842494 w 6737282"/>
              <a:gd name="connsiteY40" fmla="*/ 4603800 h 6032228"/>
              <a:gd name="connsiteX41" fmla="*/ 3798414 w 6737282"/>
              <a:gd name="connsiteY41" fmla="*/ 4559340 h 6032228"/>
              <a:gd name="connsiteX42" fmla="*/ 3793313 w 6737282"/>
              <a:gd name="connsiteY42" fmla="*/ 4557203 h 6032228"/>
              <a:gd name="connsiteX43" fmla="*/ 3820657 w 6737282"/>
              <a:gd name="connsiteY43" fmla="*/ 4509913 h 6032228"/>
              <a:gd name="connsiteX44" fmla="*/ 3840991 w 6737282"/>
              <a:gd name="connsiteY44" fmla="*/ 4474742 h 6032228"/>
              <a:gd name="connsiteX45" fmla="*/ 3819900 w 6737282"/>
              <a:gd name="connsiteY45" fmla="*/ 4465898 h 6032228"/>
              <a:gd name="connsiteX46" fmla="*/ 3784219 w 6737282"/>
              <a:gd name="connsiteY46" fmla="*/ 4461158 h 6032228"/>
              <a:gd name="connsiteX47" fmla="*/ 3026307 w 6737282"/>
              <a:gd name="connsiteY47" fmla="*/ 4461158 h 6032228"/>
              <a:gd name="connsiteX48" fmla="*/ 2910084 w 6737282"/>
              <a:gd name="connsiteY48" fmla="*/ 4529655 h 6032228"/>
              <a:gd name="connsiteX49" fmla="*/ 2530310 w 6737282"/>
              <a:gd name="connsiteY49" fmla="*/ 5183651 h 6032228"/>
              <a:gd name="connsiteX50" fmla="*/ 2530310 w 6737282"/>
              <a:gd name="connsiteY50" fmla="*/ 5317387 h 6032228"/>
              <a:gd name="connsiteX51" fmla="*/ 2655664 w 6737282"/>
              <a:gd name="connsiteY51" fmla="*/ 5533256 h 6032228"/>
              <a:gd name="connsiteX52" fmla="*/ 2674015 w 6737282"/>
              <a:gd name="connsiteY52" fmla="*/ 5564857 h 6032228"/>
              <a:gd name="connsiteX53" fmla="*/ 2589005 w 6737282"/>
              <a:gd name="connsiteY53" fmla="*/ 5564857 h 6032228"/>
              <a:gd name="connsiteX54" fmla="*/ 1224899 w 6737282"/>
              <a:gd name="connsiteY54" fmla="*/ 5564857 h 6032228"/>
              <a:gd name="connsiteX55" fmla="*/ 948151 w 6737282"/>
              <a:gd name="connsiteY55" fmla="*/ 5401750 h 6032228"/>
              <a:gd name="connsiteX56" fmla="*/ 43851 w 6737282"/>
              <a:gd name="connsiteY56" fmla="*/ 3844482 h 6032228"/>
              <a:gd name="connsiteX57" fmla="*/ 43851 w 6737282"/>
              <a:gd name="connsiteY57" fmla="*/ 3526038 h 6032228"/>
              <a:gd name="connsiteX58" fmla="*/ 948151 w 6737282"/>
              <a:gd name="connsiteY58" fmla="*/ 1968768 h 6032228"/>
              <a:gd name="connsiteX59" fmla="*/ 1224899 w 6737282"/>
              <a:gd name="connsiteY59" fmla="*/ 1805663 h 6032228"/>
              <a:gd name="connsiteX60" fmla="*/ 4371720 w 6737282"/>
              <a:gd name="connsiteY60" fmla="*/ 257854 h 6032228"/>
              <a:gd name="connsiteX61" fmla="*/ 5796146 w 6737282"/>
              <a:gd name="connsiteY61" fmla="*/ 257854 h 6032228"/>
              <a:gd name="connsiteX62" fmla="*/ 5999634 w 6737282"/>
              <a:gd name="connsiteY62" fmla="*/ 374270 h 6032228"/>
              <a:gd name="connsiteX63" fmla="*/ 6711846 w 6737282"/>
              <a:gd name="connsiteY63" fmla="*/ 1628971 h 6032228"/>
              <a:gd name="connsiteX64" fmla="*/ 6711846 w 6737282"/>
              <a:gd name="connsiteY64" fmla="*/ 1870427 h 6032228"/>
              <a:gd name="connsiteX65" fmla="*/ 5999634 w 6737282"/>
              <a:gd name="connsiteY65" fmla="*/ 3125126 h 6032228"/>
              <a:gd name="connsiteX66" fmla="*/ 5796146 w 6737282"/>
              <a:gd name="connsiteY66" fmla="*/ 3241542 h 6032228"/>
              <a:gd name="connsiteX67" fmla="*/ 4371720 w 6737282"/>
              <a:gd name="connsiteY67" fmla="*/ 3241542 h 6032228"/>
              <a:gd name="connsiteX68" fmla="*/ 4168233 w 6737282"/>
              <a:gd name="connsiteY68" fmla="*/ 3125126 h 6032228"/>
              <a:gd name="connsiteX69" fmla="*/ 3456020 w 6737282"/>
              <a:gd name="connsiteY69" fmla="*/ 1870427 h 6032228"/>
              <a:gd name="connsiteX70" fmla="*/ 3456020 w 6737282"/>
              <a:gd name="connsiteY70" fmla="*/ 1628971 h 6032228"/>
              <a:gd name="connsiteX71" fmla="*/ 4168233 w 6737282"/>
              <a:gd name="connsiteY71" fmla="*/ 374270 h 6032228"/>
              <a:gd name="connsiteX72" fmla="*/ 4371720 w 6737282"/>
              <a:gd name="connsiteY72" fmla="*/ 257854 h 6032228"/>
              <a:gd name="connsiteX73" fmla="*/ 2350132 w 6737282"/>
              <a:gd name="connsiteY73" fmla="*/ 0 h 6032228"/>
              <a:gd name="connsiteX74" fmla="*/ 3150522 w 6737282"/>
              <a:gd name="connsiteY74" fmla="*/ 0 h 6032228"/>
              <a:gd name="connsiteX75" fmla="*/ 3264863 w 6737282"/>
              <a:gd name="connsiteY75" fmla="*/ 65415 h 6032228"/>
              <a:gd name="connsiteX76" fmla="*/ 3665057 w 6737282"/>
              <a:gd name="connsiteY76" fmla="*/ 770436 h 6032228"/>
              <a:gd name="connsiteX77" fmla="*/ 3665057 w 6737282"/>
              <a:gd name="connsiteY77" fmla="*/ 906111 h 6032228"/>
              <a:gd name="connsiteX78" fmla="*/ 3264863 w 6737282"/>
              <a:gd name="connsiteY78" fmla="*/ 1611131 h 6032228"/>
              <a:gd name="connsiteX79" fmla="*/ 3150522 w 6737282"/>
              <a:gd name="connsiteY79" fmla="*/ 1676547 h 6032228"/>
              <a:gd name="connsiteX80" fmla="*/ 2350132 w 6737282"/>
              <a:gd name="connsiteY80" fmla="*/ 1676547 h 6032228"/>
              <a:gd name="connsiteX81" fmla="*/ 2235791 w 6737282"/>
              <a:gd name="connsiteY81" fmla="*/ 1611131 h 6032228"/>
              <a:gd name="connsiteX82" fmla="*/ 1835596 w 6737282"/>
              <a:gd name="connsiteY82" fmla="*/ 906111 h 6032228"/>
              <a:gd name="connsiteX83" fmla="*/ 1835596 w 6737282"/>
              <a:gd name="connsiteY83" fmla="*/ 770436 h 6032228"/>
              <a:gd name="connsiteX84" fmla="*/ 2235791 w 6737282"/>
              <a:gd name="connsiteY84" fmla="*/ 65415 h 6032228"/>
              <a:gd name="connsiteX85" fmla="*/ 2350132 w 6737282"/>
              <a:gd name="connsiteY85" fmla="*/ 0 h 60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6737282" h="6032228">
                <a:moveTo>
                  <a:pt x="3069307" y="4550727"/>
                </a:moveTo>
                <a:cubicBezTo>
                  <a:pt x="3069307" y="4550727"/>
                  <a:pt x="3069307" y="4550727"/>
                  <a:pt x="3741218" y="4550727"/>
                </a:cubicBezTo>
                <a:cubicBezTo>
                  <a:pt x="3752102" y="4550727"/>
                  <a:pt x="3762715" y="4552172"/>
                  <a:pt x="3772850" y="4554928"/>
                </a:cubicBezTo>
                <a:lnTo>
                  <a:pt x="3794605" y="4564050"/>
                </a:lnTo>
                <a:lnTo>
                  <a:pt x="3781310" y="4587045"/>
                </a:lnTo>
                <a:cubicBezTo>
                  <a:pt x="3661093" y="4794962"/>
                  <a:pt x="3507216" y="5061097"/>
                  <a:pt x="3310252" y="5401750"/>
                </a:cubicBezTo>
                <a:cubicBezTo>
                  <a:pt x="3251786" y="5502720"/>
                  <a:pt x="3146542" y="5564857"/>
                  <a:pt x="3029607" y="5564857"/>
                </a:cubicBezTo>
                <a:cubicBezTo>
                  <a:pt x="3029607" y="5564857"/>
                  <a:pt x="3029607" y="5564857"/>
                  <a:pt x="2804017" y="5564857"/>
                </a:cubicBezTo>
                <a:lnTo>
                  <a:pt x="2777701" y="5564857"/>
                </a:lnTo>
                <a:lnTo>
                  <a:pt x="2752589" y="5521614"/>
                </a:lnTo>
                <a:cubicBezTo>
                  <a:pt x="2717623" y="5461398"/>
                  <a:pt x="2676936" y="5391332"/>
                  <a:pt x="2629590" y="5309799"/>
                </a:cubicBezTo>
                <a:cubicBezTo>
                  <a:pt x="2607824" y="5273652"/>
                  <a:pt x="2607824" y="5227386"/>
                  <a:pt x="2629590" y="5191240"/>
                </a:cubicBezTo>
                <a:cubicBezTo>
                  <a:pt x="2629590" y="5191240"/>
                  <a:pt x="2629590" y="5191240"/>
                  <a:pt x="2966272" y="4611452"/>
                </a:cubicBezTo>
                <a:cubicBezTo>
                  <a:pt x="2986590" y="4573861"/>
                  <a:pt x="3027221" y="4550727"/>
                  <a:pt x="3069307" y="4550727"/>
                </a:cubicBezTo>
                <a:close/>
                <a:moveTo>
                  <a:pt x="1224899" y="1805663"/>
                </a:moveTo>
                <a:cubicBezTo>
                  <a:pt x="1224899" y="1805663"/>
                  <a:pt x="1224899" y="1805663"/>
                  <a:pt x="3029607" y="1805663"/>
                </a:cubicBezTo>
                <a:cubicBezTo>
                  <a:pt x="3146542" y="1805663"/>
                  <a:pt x="3251786" y="1867798"/>
                  <a:pt x="3310252" y="1968768"/>
                </a:cubicBezTo>
                <a:cubicBezTo>
                  <a:pt x="3310252" y="1968768"/>
                  <a:pt x="3310252" y="1968768"/>
                  <a:pt x="4210657" y="3526038"/>
                </a:cubicBezTo>
                <a:cubicBezTo>
                  <a:pt x="4269126" y="3623125"/>
                  <a:pt x="4269126" y="3747395"/>
                  <a:pt x="4210657" y="3844482"/>
                </a:cubicBezTo>
                <a:cubicBezTo>
                  <a:pt x="4210657" y="3844482"/>
                  <a:pt x="4210657" y="3844482"/>
                  <a:pt x="3876331" y="4422707"/>
                </a:cubicBezTo>
                <a:lnTo>
                  <a:pt x="3848154" y="4471437"/>
                </a:lnTo>
                <a:lnTo>
                  <a:pt x="3849146" y="4471853"/>
                </a:lnTo>
                <a:cubicBezTo>
                  <a:pt x="3869404" y="4483677"/>
                  <a:pt x="3886591" y="4500801"/>
                  <a:pt x="3898870" y="4522003"/>
                </a:cubicBezTo>
                <a:cubicBezTo>
                  <a:pt x="3898870" y="4522003"/>
                  <a:pt x="3898870" y="4522003"/>
                  <a:pt x="4277006" y="5175999"/>
                </a:cubicBezTo>
                <a:cubicBezTo>
                  <a:pt x="4301561" y="5216772"/>
                  <a:pt x="4301561" y="5268961"/>
                  <a:pt x="4277006" y="5309735"/>
                </a:cubicBezTo>
                <a:cubicBezTo>
                  <a:pt x="4277006" y="5309735"/>
                  <a:pt x="4277006" y="5309735"/>
                  <a:pt x="3898870" y="5963729"/>
                </a:cubicBezTo>
                <a:cubicBezTo>
                  <a:pt x="3874314" y="6006133"/>
                  <a:pt x="3830116" y="6032228"/>
                  <a:pt x="3781007" y="6032228"/>
                </a:cubicBezTo>
                <a:cubicBezTo>
                  <a:pt x="3781007" y="6032228"/>
                  <a:pt x="3781007" y="6032228"/>
                  <a:pt x="3023096" y="6032228"/>
                </a:cubicBezTo>
                <a:cubicBezTo>
                  <a:pt x="2975623" y="6032228"/>
                  <a:pt x="2929790" y="6006133"/>
                  <a:pt x="2906872" y="5963729"/>
                </a:cubicBezTo>
                <a:cubicBezTo>
                  <a:pt x="2906872" y="5963729"/>
                  <a:pt x="2906872" y="5963729"/>
                  <a:pt x="2703170" y="5612942"/>
                </a:cubicBezTo>
                <a:lnTo>
                  <a:pt x="2680159" y="5573313"/>
                </a:lnTo>
                <a:lnTo>
                  <a:pt x="2698265" y="5573313"/>
                </a:lnTo>
                <a:lnTo>
                  <a:pt x="2783846" y="5573313"/>
                </a:lnTo>
                <a:lnTo>
                  <a:pt x="2821023" y="5637336"/>
                </a:lnTo>
                <a:cubicBezTo>
                  <a:pt x="2963060" y="5881934"/>
                  <a:pt x="2963060" y="5881934"/>
                  <a:pt x="2963060" y="5881934"/>
                </a:cubicBezTo>
                <a:cubicBezTo>
                  <a:pt x="2983378" y="5919525"/>
                  <a:pt x="3024012" y="5942660"/>
                  <a:pt x="3066097" y="5942660"/>
                </a:cubicBezTo>
                <a:cubicBezTo>
                  <a:pt x="3738008" y="5942660"/>
                  <a:pt x="3738008" y="5942660"/>
                  <a:pt x="3738008" y="5942660"/>
                </a:cubicBezTo>
                <a:cubicBezTo>
                  <a:pt x="3781543" y="5942660"/>
                  <a:pt x="3820726" y="5919525"/>
                  <a:pt x="3842494" y="5881934"/>
                </a:cubicBezTo>
                <a:cubicBezTo>
                  <a:pt x="4177724" y="5302148"/>
                  <a:pt x="4177724" y="5302148"/>
                  <a:pt x="4177724" y="5302148"/>
                </a:cubicBezTo>
                <a:cubicBezTo>
                  <a:pt x="4199492" y="5266000"/>
                  <a:pt x="4199492" y="5219733"/>
                  <a:pt x="4177724" y="5183586"/>
                </a:cubicBezTo>
                <a:cubicBezTo>
                  <a:pt x="3842494" y="4603800"/>
                  <a:pt x="3842494" y="4603800"/>
                  <a:pt x="3842494" y="4603800"/>
                </a:cubicBezTo>
                <a:cubicBezTo>
                  <a:pt x="3831610" y="4585003"/>
                  <a:pt x="3816372" y="4569821"/>
                  <a:pt x="3798414" y="4559340"/>
                </a:cubicBezTo>
                <a:lnTo>
                  <a:pt x="3793313" y="4557203"/>
                </a:lnTo>
                <a:lnTo>
                  <a:pt x="3820657" y="4509913"/>
                </a:lnTo>
                <a:lnTo>
                  <a:pt x="3840991" y="4474742"/>
                </a:lnTo>
                <a:lnTo>
                  <a:pt x="3819900" y="4465898"/>
                </a:lnTo>
                <a:cubicBezTo>
                  <a:pt x="3808466" y="4462788"/>
                  <a:pt x="3796496" y="4461158"/>
                  <a:pt x="3784219" y="4461158"/>
                </a:cubicBezTo>
                <a:cubicBezTo>
                  <a:pt x="3026307" y="4461158"/>
                  <a:pt x="3026307" y="4461158"/>
                  <a:pt x="3026307" y="4461158"/>
                </a:cubicBezTo>
                <a:cubicBezTo>
                  <a:pt x="2978836" y="4461158"/>
                  <a:pt x="2933001" y="4487252"/>
                  <a:pt x="2910084" y="4529655"/>
                </a:cubicBezTo>
                <a:cubicBezTo>
                  <a:pt x="2530310" y="5183651"/>
                  <a:pt x="2530310" y="5183651"/>
                  <a:pt x="2530310" y="5183651"/>
                </a:cubicBezTo>
                <a:cubicBezTo>
                  <a:pt x="2505754" y="5224424"/>
                  <a:pt x="2505754" y="5276613"/>
                  <a:pt x="2530310" y="5317387"/>
                </a:cubicBezTo>
                <a:cubicBezTo>
                  <a:pt x="2577781" y="5399135"/>
                  <a:pt x="2619318" y="5470667"/>
                  <a:pt x="2655664" y="5533256"/>
                </a:cubicBezTo>
                <a:lnTo>
                  <a:pt x="2674015" y="5564857"/>
                </a:lnTo>
                <a:lnTo>
                  <a:pt x="2589005" y="5564857"/>
                </a:lnTo>
                <a:cubicBezTo>
                  <a:pt x="2324644" y="5564857"/>
                  <a:pt x="1901666" y="5564857"/>
                  <a:pt x="1224899" y="5564857"/>
                </a:cubicBezTo>
                <a:cubicBezTo>
                  <a:pt x="1111863" y="5564857"/>
                  <a:pt x="1002722" y="5502720"/>
                  <a:pt x="948151" y="5401750"/>
                </a:cubicBezTo>
                <a:cubicBezTo>
                  <a:pt x="948151" y="5401750"/>
                  <a:pt x="948151" y="5401750"/>
                  <a:pt x="43851" y="3844482"/>
                </a:cubicBezTo>
                <a:cubicBezTo>
                  <a:pt x="-14618" y="3747395"/>
                  <a:pt x="-14618" y="3623125"/>
                  <a:pt x="43851" y="3526038"/>
                </a:cubicBezTo>
                <a:cubicBezTo>
                  <a:pt x="43851" y="3526038"/>
                  <a:pt x="43851" y="3526038"/>
                  <a:pt x="948151" y="1968768"/>
                </a:cubicBezTo>
                <a:cubicBezTo>
                  <a:pt x="1002722" y="1867798"/>
                  <a:pt x="1111863" y="1805663"/>
                  <a:pt x="1224899" y="1805663"/>
                </a:cubicBezTo>
                <a:close/>
                <a:moveTo>
                  <a:pt x="4371720" y="257854"/>
                </a:moveTo>
                <a:cubicBezTo>
                  <a:pt x="5796146" y="257854"/>
                  <a:pt x="5796146" y="257854"/>
                  <a:pt x="5796146" y="257854"/>
                </a:cubicBezTo>
                <a:cubicBezTo>
                  <a:pt x="5868214" y="257854"/>
                  <a:pt x="5961481" y="309594"/>
                  <a:pt x="5999634" y="374270"/>
                </a:cubicBezTo>
                <a:cubicBezTo>
                  <a:pt x="6711846" y="1628971"/>
                  <a:pt x="6711846" y="1628971"/>
                  <a:pt x="6711846" y="1628971"/>
                </a:cubicBezTo>
                <a:cubicBezTo>
                  <a:pt x="6745761" y="1697958"/>
                  <a:pt x="6745761" y="1801438"/>
                  <a:pt x="6711846" y="1870427"/>
                </a:cubicBezTo>
                <a:cubicBezTo>
                  <a:pt x="5999634" y="3125126"/>
                  <a:pt x="5999634" y="3125126"/>
                  <a:pt x="5999634" y="3125126"/>
                </a:cubicBezTo>
                <a:cubicBezTo>
                  <a:pt x="5961481" y="3189803"/>
                  <a:pt x="5868214" y="3241542"/>
                  <a:pt x="5796146" y="3241542"/>
                </a:cubicBezTo>
                <a:lnTo>
                  <a:pt x="4371720" y="3241542"/>
                </a:lnTo>
                <a:cubicBezTo>
                  <a:pt x="4295413" y="3241542"/>
                  <a:pt x="4202148" y="3189803"/>
                  <a:pt x="4168233" y="3125126"/>
                </a:cubicBezTo>
                <a:cubicBezTo>
                  <a:pt x="3456020" y="1870427"/>
                  <a:pt x="3456020" y="1870427"/>
                  <a:pt x="3456020" y="1870427"/>
                </a:cubicBezTo>
                <a:cubicBezTo>
                  <a:pt x="3417865" y="1801438"/>
                  <a:pt x="3417865" y="1697958"/>
                  <a:pt x="3456020" y="1628971"/>
                </a:cubicBezTo>
                <a:cubicBezTo>
                  <a:pt x="4168233" y="374270"/>
                  <a:pt x="4168233" y="374270"/>
                  <a:pt x="4168233" y="374270"/>
                </a:cubicBezTo>
                <a:cubicBezTo>
                  <a:pt x="4202148" y="309594"/>
                  <a:pt x="4295413" y="257854"/>
                  <a:pt x="4371720" y="257854"/>
                </a:cubicBezTo>
                <a:close/>
                <a:moveTo>
                  <a:pt x="2350132" y="0"/>
                </a:moveTo>
                <a:cubicBezTo>
                  <a:pt x="3150522" y="0"/>
                  <a:pt x="3150522" y="0"/>
                  <a:pt x="3150522" y="0"/>
                </a:cubicBezTo>
                <a:cubicBezTo>
                  <a:pt x="3191018" y="0"/>
                  <a:pt x="3243425" y="29073"/>
                  <a:pt x="3264863" y="65415"/>
                </a:cubicBezTo>
                <a:cubicBezTo>
                  <a:pt x="3665057" y="770436"/>
                  <a:pt x="3665057" y="770436"/>
                  <a:pt x="3665057" y="770436"/>
                </a:cubicBezTo>
                <a:cubicBezTo>
                  <a:pt x="3684115" y="809200"/>
                  <a:pt x="3684115" y="867346"/>
                  <a:pt x="3665057" y="906111"/>
                </a:cubicBezTo>
                <a:cubicBezTo>
                  <a:pt x="3264863" y="1611131"/>
                  <a:pt x="3264863" y="1611131"/>
                  <a:pt x="3264863" y="1611131"/>
                </a:cubicBezTo>
                <a:cubicBezTo>
                  <a:pt x="3243425" y="1647474"/>
                  <a:pt x="3191018" y="1676547"/>
                  <a:pt x="3150522" y="1676547"/>
                </a:cubicBezTo>
                <a:lnTo>
                  <a:pt x="2350132" y="1676547"/>
                </a:lnTo>
                <a:cubicBezTo>
                  <a:pt x="2307254" y="1676547"/>
                  <a:pt x="2254848" y="1647474"/>
                  <a:pt x="2235791" y="1611131"/>
                </a:cubicBezTo>
                <a:cubicBezTo>
                  <a:pt x="1835596" y="906111"/>
                  <a:pt x="1835596" y="906111"/>
                  <a:pt x="1835596" y="906111"/>
                </a:cubicBezTo>
                <a:cubicBezTo>
                  <a:pt x="1814157" y="867346"/>
                  <a:pt x="1814157" y="809200"/>
                  <a:pt x="1835596" y="770436"/>
                </a:cubicBezTo>
                <a:cubicBezTo>
                  <a:pt x="2235791" y="65415"/>
                  <a:pt x="2235791" y="65415"/>
                  <a:pt x="2235791" y="65415"/>
                </a:cubicBezTo>
                <a:cubicBezTo>
                  <a:pt x="2254848" y="29073"/>
                  <a:pt x="2307254" y="0"/>
                  <a:pt x="235013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5BBF787-F021-4649-8FAD-148BEA83BD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6415" y="3865615"/>
            <a:ext cx="6757415" cy="1748006"/>
          </a:xfrm>
        </p:spPr>
        <p:txBody>
          <a:bodyPr anchor="t">
            <a:normAutofit/>
          </a:bodyPr>
          <a:lstStyle/>
          <a:p>
            <a:pPr algn="r"/>
            <a:r>
              <a:rPr lang="es-MX" sz="4000" dirty="0"/>
              <a:t>Evidencia Global</a:t>
            </a:r>
            <a:br>
              <a:rPr lang="es-MX" sz="4000" dirty="0"/>
            </a:br>
            <a:r>
              <a:rPr lang="es-MX" sz="4000" dirty="0"/>
              <a:t>Las problemáticas actuales del docente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71390A-D19E-4922-A26F-7400C5349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16365" y="3004240"/>
            <a:ext cx="4178808" cy="861375"/>
          </a:xfrm>
        </p:spPr>
        <p:txBody>
          <a:bodyPr anchor="b">
            <a:normAutofit/>
          </a:bodyPr>
          <a:lstStyle/>
          <a:p>
            <a:pPr algn="r"/>
            <a:r>
              <a:rPr lang="es-MX" dirty="0"/>
              <a:t>El sujeto y su formación profesional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FCF5A45-436D-42EC-9A33-0F739D56E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487" y="690459"/>
            <a:ext cx="1602163" cy="119135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A266D31-0B98-4BD3-AC0D-CC0CF5C5C5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763" y="1390515"/>
            <a:ext cx="2135083" cy="1613725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61F1737A-EA53-4CCE-B031-C3876FC06E72}"/>
              </a:ext>
            </a:extLst>
          </p:cNvPr>
          <p:cNvSpPr txBox="1"/>
          <p:nvPr/>
        </p:nvSpPr>
        <p:spPr>
          <a:xfrm>
            <a:off x="1478492" y="3277088"/>
            <a:ext cx="24528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latin typeface="Bradley Hand ITC" panose="03070402050302030203" pitchFamily="66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https://docentecoahuila-my.sharepoint.com/personal/jimenasarahi_gaytan_e0111_alumnocoahuila_gob_mx/Documents/Archivos%20de%20chat%20de%20Microsoft%20Teams/ProyectoGlobal%20SUJETO.mp4</a:t>
            </a:r>
            <a:endParaRPr lang="es-MX" sz="1400" dirty="0">
              <a:latin typeface="Bradley Hand ITC" panose="03070402050302030203" pitchFamily="66" charset="0"/>
            </a:endParaRPr>
          </a:p>
          <a:p>
            <a:pPr algn="ctr"/>
            <a:endParaRPr lang="es-MX" sz="1400" dirty="0">
              <a:latin typeface="Bradley Hand ITC" panose="03070402050302030203" pitchFamily="66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56DE62D-6601-4A3D-90C8-AAC7016BB4D7}"/>
              </a:ext>
            </a:extLst>
          </p:cNvPr>
          <p:cNvSpPr txBox="1"/>
          <p:nvPr/>
        </p:nvSpPr>
        <p:spPr>
          <a:xfrm>
            <a:off x="1696278" y="2809461"/>
            <a:ext cx="1948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Bradley Hand ITC" panose="03070402050302030203" pitchFamily="66" charset="0"/>
              </a:rPr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497637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56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Bradley Hand ITC</vt:lpstr>
      <vt:lpstr>Calibri</vt:lpstr>
      <vt:lpstr>Calibri Light</vt:lpstr>
      <vt:lpstr>Office Theme</vt:lpstr>
      <vt:lpstr>Evidencia Global Las problemáticas actuales del docente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Evidencia Global Las problemáticas actuales del docente</dc:title>
  <dc:creator>JIMENA SARAHI GAYTAN ESPINOZA</dc:creator>
  <cp:lastModifiedBy>JIMENA SARAHI GAYTAN ESPINOZA</cp:lastModifiedBy>
  <cp:revision>3</cp:revision>
  <dcterms:created xsi:type="dcterms:W3CDTF">2021-02-12T16:47:48Z</dcterms:created>
  <dcterms:modified xsi:type="dcterms:W3CDTF">2021-02-12T17:03:26Z</dcterms:modified>
</cp:coreProperties>
</file>