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A2A1C1-5FD1-493C-B9E0-6FB47D9A46CF}" v="4" dt="2021-02-12T04:26:30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9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8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9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5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6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1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5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9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4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1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6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28" r:id="rId5"/>
    <p:sldLayoutId id="2147483733" r:id="rId6"/>
    <p:sldLayoutId id="2147483729" r:id="rId7"/>
    <p:sldLayoutId id="2147483730" r:id="rId8"/>
    <p:sldLayoutId id="2147483731" r:id="rId9"/>
    <p:sldLayoutId id="2147483732" r:id="rId10"/>
    <p:sldLayoutId id="214748373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7hhqoovkQY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oup 16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7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229" name="Rectangle 228">
            <a:extLst>
              <a:ext uri="{FF2B5EF4-FFF2-40B4-BE49-F238E27FC236}">
                <a16:creationId xmlns:a16="http://schemas.microsoft.com/office/drawing/2014/main" id="{58789E63-C78D-4210-8A38-DD6FB3B6B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AC8494C5-ED44-4EAD-9213-4FBAA4BB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82" cy="421341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4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F0BED5-90B9-4621-92DB-D62852B7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299" y="-40217"/>
            <a:ext cx="8572500" cy="173317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 err="1">
                <a:solidFill>
                  <a:srgbClr val="FFFFFF"/>
                </a:solidFill>
                <a:latin typeface="Arial Rounded MT Bold" panose="020F0704030504030204" pitchFamily="34" charset="0"/>
              </a:rPr>
              <a:t>Tema</a:t>
            </a:r>
            <a:r>
              <a:rPr lang="en-US" sz="54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:</a:t>
            </a:r>
            <a:br>
              <a:rPr lang="en-US" sz="5400" dirty="0">
                <a:solidFill>
                  <a:srgbClr val="FFFFFF"/>
                </a:solidFill>
                <a:latin typeface="Arial Rounded MT Bold" panose="020F0704030504030204" pitchFamily="34" charset="0"/>
              </a:rPr>
            </a:br>
            <a:r>
              <a:rPr lang="en-US" sz="5400" dirty="0" err="1">
                <a:solidFill>
                  <a:srgbClr val="FFFFFF"/>
                </a:solidFill>
                <a:latin typeface="Arial Rounded MT Bold" panose="020F0704030504030204" pitchFamily="34" charset="0"/>
              </a:rPr>
              <a:t>Desmotivación</a:t>
            </a:r>
            <a:r>
              <a:rPr lang="en-US" sz="54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 </a:t>
            </a:r>
            <a:r>
              <a:rPr lang="en-US" sz="5400" dirty="0" err="1">
                <a:solidFill>
                  <a:srgbClr val="FFFFFF"/>
                </a:solidFill>
                <a:latin typeface="Arial Rounded MT Bold" panose="020F0704030504030204" pitchFamily="34" charset="0"/>
              </a:rPr>
              <a:t>Docente</a:t>
            </a:r>
            <a:r>
              <a:rPr lang="en-US" sz="54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228" name="Título 1">
            <a:extLst>
              <a:ext uri="{FF2B5EF4-FFF2-40B4-BE49-F238E27FC236}">
                <a16:creationId xmlns:a16="http://schemas.microsoft.com/office/drawing/2014/main" id="{4D9C87BD-00B8-4803-9EC5-0355CF20EEDA}"/>
              </a:ext>
            </a:extLst>
          </p:cNvPr>
          <p:cNvSpPr txBox="1">
            <a:spLocks/>
          </p:cNvSpPr>
          <p:nvPr/>
        </p:nvSpPr>
        <p:spPr>
          <a:xfrm>
            <a:off x="2695986" y="1692824"/>
            <a:ext cx="6652591" cy="13593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Link:</a:t>
            </a:r>
          </a:p>
          <a:p>
            <a:pPr algn="ctr"/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n-US" sz="54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https://www.youtube.com/watch?v=F7hhqoovkQY&amp;feature=youtu.be</a:t>
            </a:r>
            <a:r>
              <a:rPr lang="en-US" sz="54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230" name="CuadroTexto 229">
            <a:extLst>
              <a:ext uri="{FF2B5EF4-FFF2-40B4-BE49-F238E27FC236}">
                <a16:creationId xmlns:a16="http://schemas.microsoft.com/office/drawing/2014/main" id="{3F1AE58F-5AED-4371-92C5-4EBE8A29DE3E}"/>
              </a:ext>
            </a:extLst>
          </p:cNvPr>
          <p:cNvSpPr txBox="1"/>
          <p:nvPr/>
        </p:nvSpPr>
        <p:spPr>
          <a:xfrm>
            <a:off x="3047991" y="3439539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Alumnas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:</a:t>
            </a:r>
          </a:p>
          <a:p>
            <a:pPr algn="ctr"/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Adamary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Sarahi Arizpe Alvarez</a:t>
            </a:r>
          </a:p>
          <a:p>
            <a:pPr algn="ctr"/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Nancy Guadalupe Covarrubias 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Tavitas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Melissa Martinez </a:t>
            </a:r>
            <a:r>
              <a:rPr lang="en-US" sz="1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Ald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aco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América Michelle Reyes 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Leza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455119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AnalogousFromLightSeedLeftStep">
      <a:dk1>
        <a:srgbClr val="000000"/>
      </a:dk1>
      <a:lt1>
        <a:srgbClr val="FFFFFF"/>
      </a:lt1>
      <a:dk2>
        <a:srgbClr val="243741"/>
      </a:dk2>
      <a:lt2>
        <a:srgbClr val="E2E5E8"/>
      </a:lt2>
      <a:accent1>
        <a:srgbClr val="B79D7B"/>
      </a:accent1>
      <a:accent2>
        <a:srgbClr val="BA887F"/>
      </a:accent2>
      <a:accent3>
        <a:srgbClr val="C4929F"/>
      </a:accent3>
      <a:accent4>
        <a:srgbClr val="BA7FA7"/>
      </a:accent4>
      <a:accent5>
        <a:srgbClr val="C093C5"/>
      </a:accent5>
      <a:accent6>
        <a:srgbClr val="9B7FBA"/>
      </a:accent6>
      <a:hlink>
        <a:srgbClr val="6483AB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Avenir Next LT Pro</vt:lpstr>
      <vt:lpstr>Modern Love</vt:lpstr>
      <vt:lpstr>BohemianVTI</vt:lpstr>
      <vt:lpstr>Tema: Desmotivación Docente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Desmotivación Docente</dc:title>
  <dc:creator>América Michelle RLeza</dc:creator>
  <cp:lastModifiedBy>América Michelle RLeza</cp:lastModifiedBy>
  <cp:revision>2</cp:revision>
  <dcterms:created xsi:type="dcterms:W3CDTF">2021-02-12T04:18:19Z</dcterms:created>
  <dcterms:modified xsi:type="dcterms:W3CDTF">2021-02-12T04:26:31Z</dcterms:modified>
</cp:coreProperties>
</file>