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A2A1C1-5FD1-493C-B9E0-6FB47D9A46CF}" v="4" dt="2021-02-12T04:26:30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9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8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9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65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6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1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54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9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4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1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1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xmlns="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xmlns="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xmlns="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xmlns="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xmlns="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xmlns="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xmlns="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xmlns="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xmlns="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xmlns="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xmlns="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xmlns="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xmlns="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xmlns="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xmlns="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xmlns="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xmlns="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xmlns="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xmlns="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xmlns="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xmlns="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xmlns="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xmlns="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xmlns="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xmlns="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xmlns="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xmlns="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xmlns="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xmlns="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xmlns="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xmlns="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xmlns="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xmlns="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xmlns="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xmlns="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xmlns="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xmlns="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xmlns="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xmlns="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xmlns="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xmlns="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xmlns="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xmlns="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xmlns="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xmlns="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xmlns="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xmlns="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xmlns="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xmlns="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xmlns="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xmlns="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xmlns="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xmlns="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xmlns="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xmlns="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xmlns="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xmlns="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6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28" r:id="rId5"/>
    <p:sldLayoutId id="2147483733" r:id="rId6"/>
    <p:sldLayoutId id="2147483729" r:id="rId7"/>
    <p:sldLayoutId id="2147483730" r:id="rId8"/>
    <p:sldLayoutId id="2147483731" r:id="rId9"/>
    <p:sldLayoutId id="2147483732" r:id="rId10"/>
    <p:sldLayoutId id="214748373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7hhqoovkQY&amp;feature=youtu.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roup 169">
            <a:extLst>
              <a:ext uri="{FF2B5EF4-FFF2-40B4-BE49-F238E27FC236}">
                <a16:creationId xmlns:a16="http://schemas.microsoft.com/office/drawing/2014/main" xmlns="" id="{71AFD227-869A-489C-A9B5-3F0498DF3C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71" name="Freeform 8">
              <a:extLst>
                <a:ext uri="{FF2B5EF4-FFF2-40B4-BE49-F238E27FC236}">
                  <a16:creationId xmlns:a16="http://schemas.microsoft.com/office/drawing/2014/main" xmlns="" id="{62704B34-199B-4964-9C78-3AB9735915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2" name="Freeform 10">
              <a:extLst>
                <a:ext uri="{FF2B5EF4-FFF2-40B4-BE49-F238E27FC236}">
                  <a16:creationId xmlns:a16="http://schemas.microsoft.com/office/drawing/2014/main" xmlns="" id="{8B1E8DB8-017D-454E-849F-EE5742849F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3" name="Freeform 15">
              <a:extLst>
                <a:ext uri="{FF2B5EF4-FFF2-40B4-BE49-F238E27FC236}">
                  <a16:creationId xmlns:a16="http://schemas.microsoft.com/office/drawing/2014/main" xmlns="" id="{16D80E5D-5099-41C4-A80A-1B1538C382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4" name="Freeform 18">
              <a:extLst>
                <a:ext uri="{FF2B5EF4-FFF2-40B4-BE49-F238E27FC236}">
                  <a16:creationId xmlns:a16="http://schemas.microsoft.com/office/drawing/2014/main" xmlns="" id="{947751E1-E2F4-467E-B547-3BD4BAB7F5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5" name="Freeform 19">
              <a:extLst>
                <a:ext uri="{FF2B5EF4-FFF2-40B4-BE49-F238E27FC236}">
                  <a16:creationId xmlns:a16="http://schemas.microsoft.com/office/drawing/2014/main" xmlns="" id="{55D8869B-B701-4268-9856-876345C8AE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6" name="Freeform 20">
              <a:extLst>
                <a:ext uri="{FF2B5EF4-FFF2-40B4-BE49-F238E27FC236}">
                  <a16:creationId xmlns:a16="http://schemas.microsoft.com/office/drawing/2014/main" xmlns="" id="{A25CA59C-849F-4CE4-A9B0-293F98DE2C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7" name="Freeform 22">
              <a:extLst>
                <a:ext uri="{FF2B5EF4-FFF2-40B4-BE49-F238E27FC236}">
                  <a16:creationId xmlns:a16="http://schemas.microsoft.com/office/drawing/2014/main" xmlns="" id="{FE000DB1-AAA1-4BFF-8F14-53624C2F9E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8" name="Freeform 23">
              <a:extLst>
                <a:ext uri="{FF2B5EF4-FFF2-40B4-BE49-F238E27FC236}">
                  <a16:creationId xmlns:a16="http://schemas.microsoft.com/office/drawing/2014/main" xmlns="" id="{5EEFBC14-7E5B-47B2-B5E3-E90991F891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9" name="Freeform 26">
              <a:extLst>
                <a:ext uri="{FF2B5EF4-FFF2-40B4-BE49-F238E27FC236}">
                  <a16:creationId xmlns:a16="http://schemas.microsoft.com/office/drawing/2014/main" xmlns="" id="{00AFF6E4-A34A-4FD3-8C57-BB96114822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0" name="Freeform 27">
              <a:extLst>
                <a:ext uri="{FF2B5EF4-FFF2-40B4-BE49-F238E27FC236}">
                  <a16:creationId xmlns:a16="http://schemas.microsoft.com/office/drawing/2014/main" xmlns="" id="{C63A8474-C075-4441-A0B3-52286EA500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1" name="Freeform 28">
              <a:extLst>
                <a:ext uri="{FF2B5EF4-FFF2-40B4-BE49-F238E27FC236}">
                  <a16:creationId xmlns:a16="http://schemas.microsoft.com/office/drawing/2014/main" xmlns="" id="{35DA4698-A2ED-4512-8887-F12D3F1437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2" name="Freeform 30">
              <a:extLst>
                <a:ext uri="{FF2B5EF4-FFF2-40B4-BE49-F238E27FC236}">
                  <a16:creationId xmlns:a16="http://schemas.microsoft.com/office/drawing/2014/main" xmlns="" id="{3358E118-D590-4E50-B21C-6CDAA1CCAF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3" name="Freeform 43">
              <a:extLst>
                <a:ext uri="{FF2B5EF4-FFF2-40B4-BE49-F238E27FC236}">
                  <a16:creationId xmlns:a16="http://schemas.microsoft.com/office/drawing/2014/main" xmlns="" id="{F1EE889E-60FF-423F-ADCB-6CBEE853A0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4" name="Freeform 51">
              <a:extLst>
                <a:ext uri="{FF2B5EF4-FFF2-40B4-BE49-F238E27FC236}">
                  <a16:creationId xmlns:a16="http://schemas.microsoft.com/office/drawing/2014/main" xmlns="" id="{A4AA0634-0A7C-4A35-8EB7-775200F129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5" name="Freeform 52">
              <a:extLst>
                <a:ext uri="{FF2B5EF4-FFF2-40B4-BE49-F238E27FC236}">
                  <a16:creationId xmlns:a16="http://schemas.microsoft.com/office/drawing/2014/main" xmlns="" id="{EBA21558-CAC3-445C-8882-5D4A0C6D2A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6" name="Freeform 53">
              <a:extLst>
                <a:ext uri="{FF2B5EF4-FFF2-40B4-BE49-F238E27FC236}">
                  <a16:creationId xmlns:a16="http://schemas.microsoft.com/office/drawing/2014/main" xmlns="" id="{2E9415F1-5D31-4C25-9E26-203EEF5008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7" name="Freeform 54">
              <a:extLst>
                <a:ext uri="{FF2B5EF4-FFF2-40B4-BE49-F238E27FC236}">
                  <a16:creationId xmlns:a16="http://schemas.microsoft.com/office/drawing/2014/main" xmlns="" id="{622FC1F6-879A-45BA-8752-08020C39CE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8" name="Freeform 55">
              <a:extLst>
                <a:ext uri="{FF2B5EF4-FFF2-40B4-BE49-F238E27FC236}">
                  <a16:creationId xmlns:a16="http://schemas.microsoft.com/office/drawing/2014/main" xmlns="" id="{BA09826C-58E2-48C5-9666-333326C2CA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9" name="Freeform 56">
              <a:extLst>
                <a:ext uri="{FF2B5EF4-FFF2-40B4-BE49-F238E27FC236}">
                  <a16:creationId xmlns:a16="http://schemas.microsoft.com/office/drawing/2014/main" xmlns="" id="{A6D3555F-4EA1-4EA7-9D08-2D75CE5192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0" name="Freeform 57">
              <a:extLst>
                <a:ext uri="{FF2B5EF4-FFF2-40B4-BE49-F238E27FC236}">
                  <a16:creationId xmlns:a16="http://schemas.microsoft.com/office/drawing/2014/main" xmlns="" id="{60FA20E8-EDAA-4310-B870-97807901AC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1" name="Freeform 59">
              <a:extLst>
                <a:ext uri="{FF2B5EF4-FFF2-40B4-BE49-F238E27FC236}">
                  <a16:creationId xmlns:a16="http://schemas.microsoft.com/office/drawing/2014/main" xmlns="" id="{F5552AA2-C2AB-4D59-B6EF-E8E5EE110E5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2" name="Freeform 60">
              <a:extLst>
                <a:ext uri="{FF2B5EF4-FFF2-40B4-BE49-F238E27FC236}">
                  <a16:creationId xmlns:a16="http://schemas.microsoft.com/office/drawing/2014/main" xmlns="" id="{0BA267D0-8F6B-4803-B948-70E29B4587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3" name="Freeform 61">
              <a:extLst>
                <a:ext uri="{FF2B5EF4-FFF2-40B4-BE49-F238E27FC236}">
                  <a16:creationId xmlns:a16="http://schemas.microsoft.com/office/drawing/2014/main" xmlns="" id="{86E372A3-B9F4-4FEE-8B96-D9AD879E21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4" name="Freeform 5">
              <a:extLst>
                <a:ext uri="{FF2B5EF4-FFF2-40B4-BE49-F238E27FC236}">
                  <a16:creationId xmlns:a16="http://schemas.microsoft.com/office/drawing/2014/main" xmlns="" id="{FF0C4564-5DA6-4224-A8B7-85CE1323DE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5" name="Freeform 6">
              <a:extLst>
                <a:ext uri="{FF2B5EF4-FFF2-40B4-BE49-F238E27FC236}">
                  <a16:creationId xmlns:a16="http://schemas.microsoft.com/office/drawing/2014/main" xmlns="" id="{19F31D0D-C43D-4BB0-A13C-9524B84117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6" name="Freeform 7">
              <a:extLst>
                <a:ext uri="{FF2B5EF4-FFF2-40B4-BE49-F238E27FC236}">
                  <a16:creationId xmlns:a16="http://schemas.microsoft.com/office/drawing/2014/main" xmlns="" id="{6B32FB03-B0FE-4731-BE41-C59AFB49FBF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7" name="Freeform 8">
              <a:extLst>
                <a:ext uri="{FF2B5EF4-FFF2-40B4-BE49-F238E27FC236}">
                  <a16:creationId xmlns:a16="http://schemas.microsoft.com/office/drawing/2014/main" xmlns="" id="{BDD5B6F0-1E17-4DCD-AE5F-ED8C48892F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8" name="Freeform 9">
              <a:extLst>
                <a:ext uri="{FF2B5EF4-FFF2-40B4-BE49-F238E27FC236}">
                  <a16:creationId xmlns:a16="http://schemas.microsoft.com/office/drawing/2014/main" xmlns="" id="{0290BE17-E89B-4AF9-B3F6-AF4884D524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9" name="Freeform 11">
              <a:extLst>
                <a:ext uri="{FF2B5EF4-FFF2-40B4-BE49-F238E27FC236}">
                  <a16:creationId xmlns:a16="http://schemas.microsoft.com/office/drawing/2014/main" xmlns="" id="{85F63089-F77F-4F02-8417-AAC1847FBC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0" name="Freeform 12">
              <a:extLst>
                <a:ext uri="{FF2B5EF4-FFF2-40B4-BE49-F238E27FC236}">
                  <a16:creationId xmlns:a16="http://schemas.microsoft.com/office/drawing/2014/main" xmlns="" id="{7B01CD5E-570F-4CBF-9904-94F30D928C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1" name="Freeform 13">
              <a:extLst>
                <a:ext uri="{FF2B5EF4-FFF2-40B4-BE49-F238E27FC236}">
                  <a16:creationId xmlns:a16="http://schemas.microsoft.com/office/drawing/2014/main" xmlns="" id="{7EE6A672-2915-4B03-99A9-9364D5F152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2" name="Freeform 14">
              <a:extLst>
                <a:ext uri="{FF2B5EF4-FFF2-40B4-BE49-F238E27FC236}">
                  <a16:creationId xmlns:a16="http://schemas.microsoft.com/office/drawing/2014/main" xmlns="" id="{2136B643-14E1-443A-BC1C-06ADAE65C30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3" name="Freeform 16">
              <a:extLst>
                <a:ext uri="{FF2B5EF4-FFF2-40B4-BE49-F238E27FC236}">
                  <a16:creationId xmlns:a16="http://schemas.microsoft.com/office/drawing/2014/main" xmlns="" id="{867FA393-4F37-4E1A-870B-F96775FAB7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4" name="Freeform 17">
              <a:extLst>
                <a:ext uri="{FF2B5EF4-FFF2-40B4-BE49-F238E27FC236}">
                  <a16:creationId xmlns:a16="http://schemas.microsoft.com/office/drawing/2014/main" xmlns="" id="{E225A1BE-FAD2-4764-A7E4-A6DA07D057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xmlns="" id="{25D65388-C7E0-4C07-822A-03C5009C6D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6" name="Freeform 25">
              <a:extLst>
                <a:ext uri="{FF2B5EF4-FFF2-40B4-BE49-F238E27FC236}">
                  <a16:creationId xmlns:a16="http://schemas.microsoft.com/office/drawing/2014/main" xmlns="" id="{E1D79822-C494-449C-B439-F437DAD4F2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7" name="Freeform 29">
              <a:extLst>
                <a:ext uri="{FF2B5EF4-FFF2-40B4-BE49-F238E27FC236}">
                  <a16:creationId xmlns:a16="http://schemas.microsoft.com/office/drawing/2014/main" xmlns="" id="{CDB324E5-E8D9-40E3-BAB4-1F87E67E4F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8" name="Freeform 31">
              <a:extLst>
                <a:ext uri="{FF2B5EF4-FFF2-40B4-BE49-F238E27FC236}">
                  <a16:creationId xmlns:a16="http://schemas.microsoft.com/office/drawing/2014/main" xmlns="" id="{15404AB3-12EB-462E-85A2-AF4A7E91D7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9" name="Freeform 32">
              <a:extLst>
                <a:ext uri="{FF2B5EF4-FFF2-40B4-BE49-F238E27FC236}">
                  <a16:creationId xmlns:a16="http://schemas.microsoft.com/office/drawing/2014/main" xmlns="" id="{228021CB-53B3-4BCC-A14C-0B6951FC97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0" name="Freeform 33">
              <a:extLst>
                <a:ext uri="{FF2B5EF4-FFF2-40B4-BE49-F238E27FC236}">
                  <a16:creationId xmlns:a16="http://schemas.microsoft.com/office/drawing/2014/main" xmlns="" id="{B353D0BC-00A6-4EA4-9311-9FCB88CC20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1" name="Freeform 34">
              <a:extLst>
                <a:ext uri="{FF2B5EF4-FFF2-40B4-BE49-F238E27FC236}">
                  <a16:creationId xmlns:a16="http://schemas.microsoft.com/office/drawing/2014/main" xmlns="" id="{0E001FD3-6EDD-47A3-9916-826E1595DA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2" name="Freeform 35">
              <a:extLst>
                <a:ext uri="{FF2B5EF4-FFF2-40B4-BE49-F238E27FC236}">
                  <a16:creationId xmlns:a16="http://schemas.microsoft.com/office/drawing/2014/main" xmlns="" id="{FE214D5B-D151-4E09-A01E-BEAAF9C679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3" name="Freeform 36">
              <a:extLst>
                <a:ext uri="{FF2B5EF4-FFF2-40B4-BE49-F238E27FC236}">
                  <a16:creationId xmlns:a16="http://schemas.microsoft.com/office/drawing/2014/main" xmlns="" id="{3024EF13-0A45-49DD-B0F4-FA3A5169EF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4" name="Freeform 37">
              <a:extLst>
                <a:ext uri="{FF2B5EF4-FFF2-40B4-BE49-F238E27FC236}">
                  <a16:creationId xmlns:a16="http://schemas.microsoft.com/office/drawing/2014/main" xmlns="" id="{95E0BDAE-48A7-4752-A150-74DA4BAE5E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5" name="Freeform 38">
              <a:extLst>
                <a:ext uri="{FF2B5EF4-FFF2-40B4-BE49-F238E27FC236}">
                  <a16:creationId xmlns:a16="http://schemas.microsoft.com/office/drawing/2014/main" xmlns="" id="{DE128EDB-3179-4F47-8B37-BEDE3B82FF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6" name="Freeform 39">
              <a:extLst>
                <a:ext uri="{FF2B5EF4-FFF2-40B4-BE49-F238E27FC236}">
                  <a16:creationId xmlns:a16="http://schemas.microsoft.com/office/drawing/2014/main" xmlns="" id="{E09CDD49-7B7B-42C0-A09E-6CFB3CDFF6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7" name="Freeform 40">
              <a:extLst>
                <a:ext uri="{FF2B5EF4-FFF2-40B4-BE49-F238E27FC236}">
                  <a16:creationId xmlns:a16="http://schemas.microsoft.com/office/drawing/2014/main" xmlns="" id="{93C5D839-4CD5-4165-9091-7D9B92CDC1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8" name="Freeform 41">
              <a:extLst>
                <a:ext uri="{FF2B5EF4-FFF2-40B4-BE49-F238E27FC236}">
                  <a16:creationId xmlns:a16="http://schemas.microsoft.com/office/drawing/2014/main" xmlns="" id="{3C7F638A-BB6D-4B24-A7F9-03BF808745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9" name="Freeform 42">
              <a:extLst>
                <a:ext uri="{FF2B5EF4-FFF2-40B4-BE49-F238E27FC236}">
                  <a16:creationId xmlns:a16="http://schemas.microsoft.com/office/drawing/2014/main" xmlns="" id="{5B59DB64-329B-45EA-8A67-4213A886B5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0" name="Freeform 44">
              <a:extLst>
                <a:ext uri="{FF2B5EF4-FFF2-40B4-BE49-F238E27FC236}">
                  <a16:creationId xmlns:a16="http://schemas.microsoft.com/office/drawing/2014/main" xmlns="" id="{D8DAB003-6484-4D1D-85AE-93FA09BC5EF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1" name="Freeform 45">
              <a:extLst>
                <a:ext uri="{FF2B5EF4-FFF2-40B4-BE49-F238E27FC236}">
                  <a16:creationId xmlns:a16="http://schemas.microsoft.com/office/drawing/2014/main" xmlns="" id="{D49280A1-ACA8-4CD6-9012-AF12660F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2" name="Freeform 46">
              <a:extLst>
                <a:ext uri="{FF2B5EF4-FFF2-40B4-BE49-F238E27FC236}">
                  <a16:creationId xmlns:a16="http://schemas.microsoft.com/office/drawing/2014/main" xmlns="" id="{C03EAE8C-6089-40E5-9361-2E266A1EEB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3" name="Freeform 47">
              <a:extLst>
                <a:ext uri="{FF2B5EF4-FFF2-40B4-BE49-F238E27FC236}">
                  <a16:creationId xmlns:a16="http://schemas.microsoft.com/office/drawing/2014/main" xmlns="" id="{02E3A077-F087-4E14-A13E-4E9D4369B1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4" name="Freeform 48">
              <a:extLst>
                <a:ext uri="{FF2B5EF4-FFF2-40B4-BE49-F238E27FC236}">
                  <a16:creationId xmlns:a16="http://schemas.microsoft.com/office/drawing/2014/main" xmlns="" id="{7CE4FAAA-45E7-4C86-B59A-F284B79EFD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5" name="Freeform 49">
              <a:extLst>
                <a:ext uri="{FF2B5EF4-FFF2-40B4-BE49-F238E27FC236}">
                  <a16:creationId xmlns:a16="http://schemas.microsoft.com/office/drawing/2014/main" xmlns="" id="{E2689B62-CCA1-4EE5-B622-FBA5168689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6" name="Freeform 8">
              <a:extLst>
                <a:ext uri="{FF2B5EF4-FFF2-40B4-BE49-F238E27FC236}">
                  <a16:creationId xmlns:a16="http://schemas.microsoft.com/office/drawing/2014/main" xmlns="" id="{113638EE-3BCF-4315-A329-3C6766A389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7" name="Freeform 106">
              <a:extLst>
                <a:ext uri="{FF2B5EF4-FFF2-40B4-BE49-F238E27FC236}">
                  <a16:creationId xmlns:a16="http://schemas.microsoft.com/office/drawing/2014/main" xmlns="" id="{4FB36B8F-335B-40F2-83BB-C2B2689DC2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229" name="Rectangle 228">
            <a:extLst>
              <a:ext uri="{FF2B5EF4-FFF2-40B4-BE49-F238E27FC236}">
                <a16:creationId xmlns:a16="http://schemas.microsoft.com/office/drawing/2014/main" xmlns="" id="{58789E63-C78D-4210-8A38-DD6FB3B6BA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xmlns="" id="{AC8494C5-ED44-4EAD-9213-4FBAA4BB74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82" cy="4213412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4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7F0BED5-90B9-4621-92DB-D62852B70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7299" y="-40217"/>
            <a:ext cx="8572500" cy="173317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400" dirty="0" err="1">
                <a:solidFill>
                  <a:srgbClr val="FFFFFF"/>
                </a:solidFill>
                <a:latin typeface="Arial Rounded MT Bold" panose="020F0704030504030204" pitchFamily="34" charset="0"/>
              </a:rPr>
              <a:t>Tema</a:t>
            </a:r>
            <a:r>
              <a:rPr lang="en-US" sz="54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:</a:t>
            </a:r>
            <a:br>
              <a:rPr lang="en-US" sz="5400" dirty="0">
                <a:solidFill>
                  <a:srgbClr val="FFFFFF"/>
                </a:solidFill>
                <a:latin typeface="Arial Rounded MT Bold" panose="020F0704030504030204" pitchFamily="34" charset="0"/>
              </a:rPr>
            </a:br>
            <a:r>
              <a:rPr lang="en-US" sz="5400" dirty="0" err="1">
                <a:solidFill>
                  <a:srgbClr val="FFFFFF"/>
                </a:solidFill>
                <a:latin typeface="Arial Rounded MT Bold" panose="020F0704030504030204" pitchFamily="34" charset="0"/>
              </a:rPr>
              <a:t>Desmotivación</a:t>
            </a:r>
            <a:r>
              <a:rPr lang="en-US" sz="54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 </a:t>
            </a:r>
            <a:r>
              <a:rPr lang="en-US" sz="5400" dirty="0" err="1">
                <a:solidFill>
                  <a:srgbClr val="FFFFFF"/>
                </a:solidFill>
                <a:latin typeface="Arial Rounded MT Bold" panose="020F0704030504030204" pitchFamily="34" charset="0"/>
              </a:rPr>
              <a:t>Docente</a:t>
            </a:r>
            <a:r>
              <a:rPr lang="en-US" sz="54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228" name="Título 1">
            <a:extLst>
              <a:ext uri="{FF2B5EF4-FFF2-40B4-BE49-F238E27FC236}">
                <a16:creationId xmlns:a16="http://schemas.microsoft.com/office/drawing/2014/main" xmlns="" id="{4D9C87BD-00B8-4803-9EC5-0355CF20EEDA}"/>
              </a:ext>
            </a:extLst>
          </p:cNvPr>
          <p:cNvSpPr txBox="1">
            <a:spLocks/>
          </p:cNvSpPr>
          <p:nvPr/>
        </p:nvSpPr>
        <p:spPr>
          <a:xfrm>
            <a:off x="2695986" y="1692824"/>
            <a:ext cx="6652591" cy="13593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Link:</a:t>
            </a:r>
          </a:p>
          <a:p>
            <a:pPr algn="ctr"/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r>
              <a:rPr lang="en-US" sz="54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https://www.youtube.com/watch?v=F7hhqoovkQY&amp;feature=youtu.be</a:t>
            </a:r>
            <a:r>
              <a:rPr lang="en-US" sz="54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230" name="CuadroTexto 229">
            <a:extLst>
              <a:ext uri="{FF2B5EF4-FFF2-40B4-BE49-F238E27FC236}">
                <a16:creationId xmlns:a16="http://schemas.microsoft.com/office/drawing/2014/main" xmlns="" id="{3F1AE58F-5AED-4371-92C5-4EBE8A29DE3E}"/>
              </a:ext>
            </a:extLst>
          </p:cNvPr>
          <p:cNvSpPr txBox="1"/>
          <p:nvPr/>
        </p:nvSpPr>
        <p:spPr>
          <a:xfrm>
            <a:off x="3047991" y="3439539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Alumnas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:</a:t>
            </a:r>
          </a:p>
          <a:p>
            <a:pPr algn="ctr"/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Adamary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Sarahi Arizpe Alvarez</a:t>
            </a:r>
          </a:p>
          <a:p>
            <a:pPr algn="ctr"/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Nancy Guadalupe Covarrubias </a:t>
            </a:r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Tavitas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r>
              <a:rPr lang="en-US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Melissa Martinez </a:t>
            </a:r>
            <a:r>
              <a:rPr lang="en-US" sz="1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Ald</a:t>
            </a:r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aco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América Michelle Reyes </a:t>
            </a:r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Leza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455119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AnalogousFromLightSeedLeftStep">
      <a:dk1>
        <a:srgbClr val="000000"/>
      </a:dk1>
      <a:lt1>
        <a:srgbClr val="FFFFFF"/>
      </a:lt1>
      <a:dk2>
        <a:srgbClr val="243741"/>
      </a:dk2>
      <a:lt2>
        <a:srgbClr val="E2E5E8"/>
      </a:lt2>
      <a:accent1>
        <a:srgbClr val="B79D7B"/>
      </a:accent1>
      <a:accent2>
        <a:srgbClr val="BA887F"/>
      </a:accent2>
      <a:accent3>
        <a:srgbClr val="C4929F"/>
      </a:accent3>
      <a:accent4>
        <a:srgbClr val="BA7FA7"/>
      </a:accent4>
      <a:accent5>
        <a:srgbClr val="C093C5"/>
      </a:accent5>
      <a:accent6>
        <a:srgbClr val="9B7FBA"/>
      </a:accent6>
      <a:hlink>
        <a:srgbClr val="6483AB"/>
      </a:hlink>
      <a:folHlink>
        <a:srgbClr val="7F7F7F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Avenir Next LT Pro</vt:lpstr>
      <vt:lpstr>Modern Love</vt:lpstr>
      <vt:lpstr>BohemianVTI</vt:lpstr>
      <vt:lpstr>Tema: Desmotivación Docente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Desmotivación Docente</dc:title>
  <dc:creator>América Michelle RLeza</dc:creator>
  <cp:lastModifiedBy>melissa aldaco</cp:lastModifiedBy>
  <cp:revision>2</cp:revision>
  <dcterms:created xsi:type="dcterms:W3CDTF">2021-02-12T04:18:19Z</dcterms:created>
  <dcterms:modified xsi:type="dcterms:W3CDTF">2021-02-12T22:31:44Z</dcterms:modified>
</cp:coreProperties>
</file>