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
  </p:notesMasterIdLst>
  <p:sldIdLst>
    <p:sldId id="257" r:id="rId2"/>
    <p:sldId id="258" r:id="rId3"/>
    <p:sldId id="259" r:id="rId4"/>
  </p:sldIdLst>
  <p:sldSz cx="6858000" cy="9144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366" y="2730"/>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5127A0C-294B-44F4-8D2E-AED88BB45F4A}" type="datetimeFigureOut">
              <a:rPr lang="es-ES" smtClean="0"/>
              <a:t>01/03/2021</a:t>
            </a:fld>
            <a:endParaRPr lang="es-ES"/>
          </a:p>
        </p:txBody>
      </p:sp>
      <p:sp>
        <p:nvSpPr>
          <p:cNvPr id="4" name="3 Marcador de imagen de diapositiva"/>
          <p:cNvSpPr>
            <a:spLocks noGrp="1" noRot="1" noChangeAspect="1"/>
          </p:cNvSpPr>
          <p:nvPr>
            <p:ph type="sldImg" idx="2"/>
          </p:nvPr>
        </p:nvSpPr>
        <p:spPr>
          <a:xfrm>
            <a:off x="2143125" y="685800"/>
            <a:ext cx="257175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3A4584-D649-4949-A8E9-C283EE5F9D5B}" type="slidenum">
              <a:rPr lang="es-ES" smtClean="0"/>
              <a:t>‹Nº›</a:t>
            </a:fld>
            <a:endParaRPr lang="es-ES"/>
          </a:p>
        </p:txBody>
      </p:sp>
    </p:spTree>
    <p:extLst>
      <p:ext uri="{BB962C8B-B14F-4D97-AF65-F5344CB8AC3E}">
        <p14:creationId xmlns:p14="http://schemas.microsoft.com/office/powerpoint/2010/main" val="35259438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ES" dirty="0"/>
          </a:p>
        </p:txBody>
      </p:sp>
      <p:sp>
        <p:nvSpPr>
          <p:cNvPr id="4" name="3 Marcador de número de diapositiva"/>
          <p:cNvSpPr>
            <a:spLocks noGrp="1"/>
          </p:cNvSpPr>
          <p:nvPr>
            <p:ph type="sldNum" sz="quarter" idx="10"/>
          </p:nvPr>
        </p:nvSpPr>
        <p:spPr/>
        <p:txBody>
          <a:bodyPr/>
          <a:lstStyle/>
          <a:p>
            <a:fld id="{A7321DD5-2D22-4CE9-8E10-08F84766DF01}" type="slidenum">
              <a:rPr lang="es-ES" smtClean="0"/>
              <a:t>1</a:t>
            </a:fld>
            <a:endParaRPr lang="es-ES"/>
          </a:p>
        </p:txBody>
      </p:sp>
    </p:spTree>
    <p:extLst>
      <p:ext uri="{BB962C8B-B14F-4D97-AF65-F5344CB8AC3E}">
        <p14:creationId xmlns:p14="http://schemas.microsoft.com/office/powerpoint/2010/main" val="31332805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514350" y="2840568"/>
            <a:ext cx="5829300" cy="1960033"/>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0DA8720A-7BB7-4040-A6A0-41C1D7B39210}" type="datetimeFigureOut">
              <a:rPr lang="es-ES" smtClean="0"/>
              <a:t>01/03/2021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191F384-1C22-42EF-8597-CFD102AC273F}" type="slidenum">
              <a:rPr lang="es-ES" smtClean="0"/>
              <a:t>‹Nº›</a:t>
            </a:fld>
            <a:endParaRPr lang="es-ES"/>
          </a:p>
        </p:txBody>
      </p:sp>
    </p:spTree>
    <p:extLst>
      <p:ext uri="{BB962C8B-B14F-4D97-AF65-F5344CB8AC3E}">
        <p14:creationId xmlns:p14="http://schemas.microsoft.com/office/powerpoint/2010/main" val="1608515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DA8720A-7BB7-4040-A6A0-41C1D7B39210}" type="datetimeFigureOut">
              <a:rPr lang="es-ES" smtClean="0"/>
              <a:t>01/03/2021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191F384-1C22-42EF-8597-CFD102AC273F}" type="slidenum">
              <a:rPr lang="es-ES" smtClean="0"/>
              <a:t>‹Nº›</a:t>
            </a:fld>
            <a:endParaRPr lang="es-ES"/>
          </a:p>
        </p:txBody>
      </p:sp>
    </p:spTree>
    <p:extLst>
      <p:ext uri="{BB962C8B-B14F-4D97-AF65-F5344CB8AC3E}">
        <p14:creationId xmlns:p14="http://schemas.microsoft.com/office/powerpoint/2010/main" val="39417927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3729037" y="488951"/>
            <a:ext cx="1157288" cy="10401300"/>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257175" y="488951"/>
            <a:ext cx="3357563" cy="10401300"/>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DA8720A-7BB7-4040-A6A0-41C1D7B39210}" type="datetimeFigureOut">
              <a:rPr lang="es-ES" smtClean="0"/>
              <a:t>01/03/2021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191F384-1C22-42EF-8597-CFD102AC273F}" type="slidenum">
              <a:rPr lang="es-ES" smtClean="0"/>
              <a:t>‹Nº›</a:t>
            </a:fld>
            <a:endParaRPr lang="es-ES"/>
          </a:p>
        </p:txBody>
      </p:sp>
    </p:spTree>
    <p:extLst>
      <p:ext uri="{BB962C8B-B14F-4D97-AF65-F5344CB8AC3E}">
        <p14:creationId xmlns:p14="http://schemas.microsoft.com/office/powerpoint/2010/main" val="32758294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0DA8720A-7BB7-4040-A6A0-41C1D7B39210}" type="datetimeFigureOut">
              <a:rPr lang="es-ES" smtClean="0"/>
              <a:t>01/03/2021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191F384-1C22-42EF-8597-CFD102AC273F}" type="slidenum">
              <a:rPr lang="es-ES" smtClean="0"/>
              <a:t>‹Nº›</a:t>
            </a:fld>
            <a:endParaRPr lang="es-ES"/>
          </a:p>
        </p:txBody>
      </p:sp>
    </p:spTree>
    <p:extLst>
      <p:ext uri="{BB962C8B-B14F-4D97-AF65-F5344CB8AC3E}">
        <p14:creationId xmlns:p14="http://schemas.microsoft.com/office/powerpoint/2010/main" val="3504232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541735" y="5875867"/>
            <a:ext cx="5829300" cy="1816100"/>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0DA8720A-7BB7-4040-A6A0-41C1D7B39210}" type="datetimeFigureOut">
              <a:rPr lang="es-ES" smtClean="0"/>
              <a:t>01/03/2021</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F191F384-1C22-42EF-8597-CFD102AC273F}" type="slidenum">
              <a:rPr lang="es-ES" smtClean="0"/>
              <a:t>‹Nº›</a:t>
            </a:fld>
            <a:endParaRPr lang="es-ES"/>
          </a:p>
        </p:txBody>
      </p:sp>
    </p:spTree>
    <p:extLst>
      <p:ext uri="{BB962C8B-B14F-4D97-AF65-F5344CB8AC3E}">
        <p14:creationId xmlns:p14="http://schemas.microsoft.com/office/powerpoint/2010/main" val="25810684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0DA8720A-7BB7-4040-A6A0-41C1D7B39210}" type="datetimeFigureOut">
              <a:rPr lang="es-ES" smtClean="0"/>
              <a:t>01/03/2021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191F384-1C22-42EF-8597-CFD102AC273F}" type="slidenum">
              <a:rPr lang="es-ES" smtClean="0"/>
              <a:t>‹Nº›</a:t>
            </a:fld>
            <a:endParaRPr lang="es-ES"/>
          </a:p>
        </p:txBody>
      </p:sp>
    </p:spTree>
    <p:extLst>
      <p:ext uri="{BB962C8B-B14F-4D97-AF65-F5344CB8AC3E}">
        <p14:creationId xmlns:p14="http://schemas.microsoft.com/office/powerpoint/2010/main" val="1964102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6184"/>
            <a:ext cx="6172200" cy="1524000"/>
          </a:xfrm>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0DA8720A-7BB7-4040-A6A0-41C1D7B39210}" type="datetimeFigureOut">
              <a:rPr lang="es-ES" smtClean="0"/>
              <a:t>01/03/2021</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F191F384-1C22-42EF-8597-CFD102AC273F}" type="slidenum">
              <a:rPr lang="es-ES" smtClean="0"/>
              <a:t>‹Nº›</a:t>
            </a:fld>
            <a:endParaRPr lang="es-ES"/>
          </a:p>
        </p:txBody>
      </p:sp>
    </p:spTree>
    <p:extLst>
      <p:ext uri="{BB962C8B-B14F-4D97-AF65-F5344CB8AC3E}">
        <p14:creationId xmlns:p14="http://schemas.microsoft.com/office/powerpoint/2010/main" val="37265395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0DA8720A-7BB7-4040-A6A0-41C1D7B39210}" type="datetimeFigureOut">
              <a:rPr lang="es-ES" smtClean="0"/>
              <a:t>01/03/2021</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F191F384-1C22-42EF-8597-CFD102AC273F}" type="slidenum">
              <a:rPr lang="es-ES" smtClean="0"/>
              <a:t>‹Nº›</a:t>
            </a:fld>
            <a:endParaRPr lang="es-ES"/>
          </a:p>
        </p:txBody>
      </p:sp>
    </p:spTree>
    <p:extLst>
      <p:ext uri="{BB962C8B-B14F-4D97-AF65-F5344CB8AC3E}">
        <p14:creationId xmlns:p14="http://schemas.microsoft.com/office/powerpoint/2010/main" val="4088678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0DA8720A-7BB7-4040-A6A0-41C1D7B39210}" type="datetimeFigureOut">
              <a:rPr lang="es-ES" smtClean="0"/>
              <a:t>01/03/2021</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F191F384-1C22-42EF-8597-CFD102AC273F}" type="slidenum">
              <a:rPr lang="es-ES" smtClean="0"/>
              <a:t>‹Nº›</a:t>
            </a:fld>
            <a:endParaRPr lang="es-ES"/>
          </a:p>
        </p:txBody>
      </p:sp>
    </p:spTree>
    <p:extLst>
      <p:ext uri="{BB962C8B-B14F-4D97-AF65-F5344CB8AC3E}">
        <p14:creationId xmlns:p14="http://schemas.microsoft.com/office/powerpoint/2010/main" val="28368882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342900" y="364067"/>
            <a:ext cx="2256235" cy="154940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A8720A-7BB7-4040-A6A0-41C1D7B39210}" type="datetimeFigureOut">
              <a:rPr lang="es-ES" smtClean="0"/>
              <a:t>01/03/2021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191F384-1C22-42EF-8597-CFD102AC273F}" type="slidenum">
              <a:rPr lang="es-ES" smtClean="0"/>
              <a:t>‹Nº›</a:t>
            </a:fld>
            <a:endParaRPr lang="es-ES"/>
          </a:p>
        </p:txBody>
      </p:sp>
    </p:spTree>
    <p:extLst>
      <p:ext uri="{BB962C8B-B14F-4D97-AF65-F5344CB8AC3E}">
        <p14:creationId xmlns:p14="http://schemas.microsoft.com/office/powerpoint/2010/main" val="39039990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344216" y="6400800"/>
            <a:ext cx="4114800" cy="755651"/>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0DA8720A-7BB7-4040-A6A0-41C1D7B39210}" type="datetimeFigureOut">
              <a:rPr lang="es-ES" smtClean="0"/>
              <a:t>01/03/2021</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F191F384-1C22-42EF-8597-CFD102AC273F}" type="slidenum">
              <a:rPr lang="es-ES" smtClean="0"/>
              <a:t>‹Nº›</a:t>
            </a:fld>
            <a:endParaRPr lang="es-ES"/>
          </a:p>
        </p:txBody>
      </p:sp>
    </p:spTree>
    <p:extLst>
      <p:ext uri="{BB962C8B-B14F-4D97-AF65-F5344CB8AC3E}">
        <p14:creationId xmlns:p14="http://schemas.microsoft.com/office/powerpoint/2010/main" val="27040083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0DA8720A-7BB7-4040-A6A0-41C1D7B39210}" type="datetimeFigureOut">
              <a:rPr lang="es-ES" smtClean="0"/>
              <a:t>01/03/2021</a:t>
            </a:fld>
            <a:endParaRPr lang="es-ES"/>
          </a:p>
        </p:txBody>
      </p:sp>
      <p:sp>
        <p:nvSpPr>
          <p:cNvPr id="5" name="4 Marcador de pie de página"/>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F191F384-1C22-42EF-8597-CFD102AC273F}" type="slidenum">
              <a:rPr lang="es-ES" smtClean="0"/>
              <a:t>‹Nº›</a:t>
            </a:fld>
            <a:endParaRPr lang="es-ES"/>
          </a:p>
        </p:txBody>
      </p:sp>
    </p:spTree>
    <p:extLst>
      <p:ext uri="{BB962C8B-B14F-4D97-AF65-F5344CB8AC3E}">
        <p14:creationId xmlns:p14="http://schemas.microsoft.com/office/powerpoint/2010/main" val="29856814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3"/>
          <a:stretch>
            <a:fillRect/>
          </a:stretch>
        </p:blipFill>
        <p:spPr>
          <a:xfrm>
            <a:off x="0" y="0"/>
            <a:ext cx="6858000" cy="9144000"/>
          </a:xfrm>
          <a:prstGeom prst="rect">
            <a:avLst/>
          </a:prstGeom>
        </p:spPr>
      </p:pic>
      <p:sp>
        <p:nvSpPr>
          <p:cNvPr id="3" name="CuadroTexto 2"/>
          <p:cNvSpPr txBox="1"/>
          <p:nvPr/>
        </p:nvSpPr>
        <p:spPr>
          <a:xfrm>
            <a:off x="1399309" y="4433455"/>
            <a:ext cx="3380510" cy="707886"/>
          </a:xfrm>
          <a:prstGeom prst="rect">
            <a:avLst/>
          </a:prstGeom>
          <a:noFill/>
        </p:spPr>
        <p:txBody>
          <a:bodyPr wrap="square" rtlCol="0">
            <a:spAutoFit/>
          </a:bodyPr>
          <a:lstStyle/>
          <a:p>
            <a:pPr algn="ctr"/>
            <a:r>
              <a:rPr lang="es-MX" sz="4000" b="1" dirty="0" smtClean="0">
                <a:latin typeface="Century Gothic" panose="020B0502020202020204" pitchFamily="34" charset="0"/>
              </a:rPr>
              <a:t>Practicante</a:t>
            </a:r>
            <a:endParaRPr lang="es-MX" sz="4000" b="1" dirty="0">
              <a:latin typeface="Century Gothic" panose="020B0502020202020204" pitchFamily="34" charset="0"/>
            </a:endParaRPr>
          </a:p>
        </p:txBody>
      </p:sp>
      <p:sp>
        <p:nvSpPr>
          <p:cNvPr id="4" name="3 CuadroTexto"/>
          <p:cNvSpPr txBox="1"/>
          <p:nvPr/>
        </p:nvSpPr>
        <p:spPr>
          <a:xfrm>
            <a:off x="1736812" y="1976100"/>
            <a:ext cx="3384376" cy="400110"/>
          </a:xfrm>
          <a:prstGeom prst="rect">
            <a:avLst/>
          </a:prstGeom>
          <a:noFill/>
        </p:spPr>
        <p:txBody>
          <a:bodyPr wrap="square" rtlCol="0">
            <a:spAutoFit/>
          </a:bodyPr>
          <a:lstStyle/>
          <a:p>
            <a:pPr algn="ctr"/>
            <a:r>
              <a:rPr lang="es-ES_tradnl" sz="2000" b="1" spc="300" dirty="0" smtClean="0">
                <a:solidFill>
                  <a:schemeClr val="accent4"/>
                </a:solidFill>
                <a:latin typeface="Lucida Handwriting" pitchFamily="66" charset="0"/>
              </a:rPr>
              <a:t>Octavo Semestre </a:t>
            </a:r>
            <a:endParaRPr lang="es-ES" sz="2000" b="1" spc="300" dirty="0">
              <a:solidFill>
                <a:schemeClr val="accent4"/>
              </a:solidFill>
              <a:latin typeface="Lucida Handwriting" pitchFamily="66" charset="0"/>
            </a:endParaRPr>
          </a:p>
        </p:txBody>
      </p:sp>
    </p:spTree>
    <p:extLst>
      <p:ext uri="{BB962C8B-B14F-4D97-AF65-F5344CB8AC3E}">
        <p14:creationId xmlns:p14="http://schemas.microsoft.com/office/powerpoint/2010/main" val="6092563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894703" y="21528"/>
            <a:ext cx="5440913" cy="584775"/>
          </a:xfrm>
          <a:prstGeom prst="rect">
            <a:avLst/>
          </a:prstGeom>
        </p:spPr>
        <p:txBody>
          <a:bodyPr wrap="none">
            <a:spAutoFit/>
          </a:bodyPr>
          <a:lstStyle/>
          <a:p>
            <a:pPr marL="285750" indent="-285750">
              <a:buFont typeface="Wingdings" panose="05000000000000000000" pitchFamily="2" charset="2"/>
              <a:buChar char="Ø"/>
            </a:pPr>
            <a:r>
              <a:rPr lang="es-MX" sz="3200" b="1" dirty="0" smtClean="0">
                <a:solidFill>
                  <a:schemeClr val="accent2"/>
                </a:solidFill>
                <a:latin typeface="Lucida Handwriting" pitchFamily="66" charset="0"/>
              </a:rPr>
              <a:t>D</a:t>
            </a:r>
            <a:r>
              <a:rPr lang="es-MX" sz="3200" b="1" dirty="0" smtClean="0">
                <a:solidFill>
                  <a:srgbClr val="00B0F0"/>
                </a:solidFill>
                <a:latin typeface="Lucida Handwriting" pitchFamily="66" charset="0"/>
              </a:rPr>
              <a:t>i</a:t>
            </a:r>
            <a:r>
              <a:rPr lang="es-MX" sz="3200" b="1" dirty="0" smtClean="0">
                <a:solidFill>
                  <a:schemeClr val="accent6"/>
                </a:solidFill>
                <a:latin typeface="Lucida Handwriting" pitchFamily="66" charset="0"/>
              </a:rPr>
              <a:t>a</a:t>
            </a:r>
            <a:r>
              <a:rPr lang="es-MX" sz="3200" b="1" dirty="0" smtClean="0">
                <a:solidFill>
                  <a:srgbClr val="7030A0"/>
                </a:solidFill>
                <a:latin typeface="Lucida Handwriting" pitchFamily="66" charset="0"/>
              </a:rPr>
              <a:t>r</a:t>
            </a:r>
            <a:r>
              <a:rPr lang="es-MX" sz="3200" b="1" dirty="0" smtClean="0">
                <a:solidFill>
                  <a:schemeClr val="accent4"/>
                </a:solidFill>
                <a:latin typeface="Lucida Handwriting" pitchFamily="66" charset="0"/>
              </a:rPr>
              <a:t>i</a:t>
            </a:r>
            <a:r>
              <a:rPr lang="es-MX" sz="3200" b="1" dirty="0" smtClean="0">
                <a:solidFill>
                  <a:srgbClr val="FF6699"/>
                </a:solidFill>
                <a:latin typeface="Lucida Handwriting" pitchFamily="66" charset="0"/>
              </a:rPr>
              <a:t>o</a:t>
            </a:r>
            <a:r>
              <a:rPr lang="es-MX" sz="3200" b="1" dirty="0" smtClean="0">
                <a:solidFill>
                  <a:schemeClr val="accent2"/>
                </a:solidFill>
                <a:latin typeface="Lucida Handwriting" pitchFamily="66" charset="0"/>
              </a:rPr>
              <a:t> </a:t>
            </a:r>
            <a:r>
              <a:rPr lang="es-MX" sz="3200" b="1" dirty="0" smtClean="0">
                <a:solidFill>
                  <a:srgbClr val="00B0F0"/>
                </a:solidFill>
                <a:latin typeface="Lucida Handwriting" pitchFamily="66" charset="0"/>
              </a:rPr>
              <a:t>d</a:t>
            </a:r>
            <a:r>
              <a:rPr lang="es-MX" sz="3200" b="1" dirty="0" smtClean="0">
                <a:solidFill>
                  <a:srgbClr val="FFC000"/>
                </a:solidFill>
                <a:latin typeface="Lucida Handwriting" pitchFamily="66" charset="0"/>
              </a:rPr>
              <a:t>e</a:t>
            </a:r>
            <a:r>
              <a:rPr lang="es-MX" sz="3200" b="1" dirty="0" smtClean="0">
                <a:solidFill>
                  <a:schemeClr val="accent2"/>
                </a:solidFill>
                <a:latin typeface="Lucida Handwriting" pitchFamily="66" charset="0"/>
              </a:rPr>
              <a:t> </a:t>
            </a:r>
            <a:r>
              <a:rPr lang="es-MX" sz="3200" b="1" dirty="0" smtClean="0">
                <a:solidFill>
                  <a:schemeClr val="accent6">
                    <a:lumMod val="75000"/>
                  </a:schemeClr>
                </a:solidFill>
                <a:latin typeface="Lucida Handwriting" pitchFamily="66" charset="0"/>
              </a:rPr>
              <a:t>l</a:t>
            </a:r>
            <a:r>
              <a:rPr lang="es-MX" sz="3200" b="1" dirty="0" smtClean="0">
                <a:solidFill>
                  <a:srgbClr val="7030A0"/>
                </a:solidFill>
                <a:latin typeface="Lucida Handwriting" pitchFamily="66" charset="0"/>
              </a:rPr>
              <a:t>a</a:t>
            </a:r>
            <a:r>
              <a:rPr lang="es-MX" sz="3200" b="1" dirty="0" smtClean="0">
                <a:solidFill>
                  <a:schemeClr val="accent2"/>
                </a:solidFill>
                <a:latin typeface="Lucida Handwriting" pitchFamily="66" charset="0"/>
              </a:rPr>
              <a:t> </a:t>
            </a:r>
            <a:r>
              <a:rPr lang="es-MX" sz="3200" b="1" dirty="0" smtClean="0">
                <a:solidFill>
                  <a:srgbClr val="66CCFF"/>
                </a:solidFill>
                <a:latin typeface="Lucida Handwriting" pitchFamily="66" charset="0"/>
              </a:rPr>
              <a:t>a</a:t>
            </a:r>
            <a:r>
              <a:rPr lang="es-MX" sz="3200" b="1" dirty="0" smtClean="0">
                <a:solidFill>
                  <a:srgbClr val="996633"/>
                </a:solidFill>
                <a:latin typeface="Lucida Handwriting" pitchFamily="66" charset="0"/>
              </a:rPr>
              <a:t>l</a:t>
            </a:r>
            <a:r>
              <a:rPr lang="es-MX" sz="3200" b="1" dirty="0" smtClean="0">
                <a:solidFill>
                  <a:schemeClr val="accent6">
                    <a:lumMod val="60000"/>
                    <a:lumOff val="40000"/>
                  </a:schemeClr>
                </a:solidFill>
                <a:latin typeface="Lucida Handwriting" pitchFamily="66" charset="0"/>
              </a:rPr>
              <a:t>u</a:t>
            </a:r>
            <a:r>
              <a:rPr lang="es-MX" sz="3200" b="1" dirty="0" smtClean="0">
                <a:solidFill>
                  <a:srgbClr val="FF6699"/>
                </a:solidFill>
                <a:latin typeface="Lucida Handwriting" pitchFamily="66" charset="0"/>
              </a:rPr>
              <a:t>m</a:t>
            </a:r>
            <a:r>
              <a:rPr lang="es-MX" sz="3200" b="1" dirty="0" smtClean="0">
                <a:solidFill>
                  <a:schemeClr val="bg2">
                    <a:lumMod val="50000"/>
                  </a:schemeClr>
                </a:solidFill>
                <a:latin typeface="Lucida Handwriting" pitchFamily="66" charset="0"/>
              </a:rPr>
              <a:t>n</a:t>
            </a:r>
            <a:r>
              <a:rPr lang="es-MX" sz="3200" b="1" dirty="0" smtClean="0">
                <a:solidFill>
                  <a:schemeClr val="accent2"/>
                </a:solidFill>
                <a:latin typeface="Lucida Handwriting" pitchFamily="66" charset="0"/>
              </a:rPr>
              <a:t>a</a:t>
            </a:r>
            <a:endParaRPr lang="es-MX" sz="3200" b="1" dirty="0">
              <a:solidFill>
                <a:schemeClr val="accent2"/>
              </a:solidFill>
              <a:latin typeface="Lucida Handwriting" pitchFamily="66" charset="0"/>
            </a:endParaRPr>
          </a:p>
        </p:txBody>
      </p:sp>
      <p:pic>
        <p:nvPicPr>
          <p:cNvPr id="5" name="Imagen 4"/>
          <p:cNvPicPr/>
          <p:nvPr/>
        </p:nvPicPr>
        <p:blipFill rotWithShape="1">
          <a:blip r:embed="rId2">
            <a:extLst>
              <a:ext uri="{28A0092B-C50C-407E-A947-70E740481C1C}">
                <a14:useLocalDpi xmlns:a14="http://schemas.microsoft.com/office/drawing/2010/main" val="0"/>
              </a:ext>
            </a:extLst>
          </a:blip>
          <a:srcRect l="4167" t="937" r="3327" b="3745"/>
          <a:stretch/>
        </p:blipFill>
        <p:spPr bwMode="auto">
          <a:xfrm>
            <a:off x="1" y="584775"/>
            <a:ext cx="6857999" cy="8480924"/>
          </a:xfrm>
          <a:prstGeom prst="rect">
            <a:avLst/>
          </a:prstGeom>
          <a:ln>
            <a:noFill/>
          </a:ln>
          <a:extLst>
            <a:ext uri="{53640926-AAD7-44D8-BBD7-CCE9431645EC}">
              <a14:shadowObscured xmlns:a14="http://schemas.microsoft.com/office/drawing/2010/main"/>
            </a:ext>
          </a:extLst>
        </p:spPr>
      </p:pic>
      <p:sp>
        <p:nvSpPr>
          <p:cNvPr id="7" name="CuadroTexto 6"/>
          <p:cNvSpPr txBox="1"/>
          <p:nvPr/>
        </p:nvSpPr>
        <p:spPr>
          <a:xfrm>
            <a:off x="0" y="584775"/>
            <a:ext cx="4156365" cy="1077218"/>
          </a:xfrm>
          <a:prstGeom prst="rect">
            <a:avLst/>
          </a:prstGeom>
          <a:solidFill>
            <a:schemeClr val="accent4">
              <a:lumMod val="20000"/>
              <a:lumOff val="80000"/>
            </a:schemeClr>
          </a:solidFill>
        </p:spPr>
        <p:txBody>
          <a:bodyPr wrap="square" rtlCol="0">
            <a:spAutoFit/>
          </a:bodyPr>
          <a:lstStyle/>
          <a:p>
            <a:pPr algn="ctr"/>
            <a:r>
              <a:rPr lang="es-MX" sz="1600" b="1" dirty="0" smtClean="0">
                <a:solidFill>
                  <a:srgbClr val="996633"/>
                </a:solidFill>
                <a:latin typeface="Century Gothic" panose="020B0502020202020204" pitchFamily="34" charset="0"/>
              </a:rPr>
              <a:t>J.N. María L. Pérez de Arreola</a:t>
            </a:r>
          </a:p>
          <a:p>
            <a:pPr algn="ctr"/>
            <a:r>
              <a:rPr lang="es-MX" sz="1600" b="1" dirty="0" smtClean="0">
                <a:solidFill>
                  <a:srgbClr val="FF6699"/>
                </a:solidFill>
                <a:latin typeface="Century Gothic" panose="020B0502020202020204" pitchFamily="34" charset="0"/>
              </a:rPr>
              <a:t>2° C y 3° Sección B</a:t>
            </a:r>
          </a:p>
          <a:p>
            <a:pPr algn="ctr"/>
            <a:r>
              <a:rPr lang="es-MX" sz="1600" b="1" dirty="0" smtClean="0">
                <a:solidFill>
                  <a:srgbClr val="00B0F0"/>
                </a:solidFill>
                <a:latin typeface="Century Gothic" panose="020B0502020202020204" pitchFamily="34" charset="0"/>
              </a:rPr>
              <a:t>Educadora practicante</a:t>
            </a:r>
            <a:r>
              <a:rPr lang="es-MX" sz="1600" b="1" dirty="0" smtClean="0">
                <a:solidFill>
                  <a:srgbClr val="0070C0"/>
                </a:solidFill>
                <a:latin typeface="Century Gothic" panose="020B0502020202020204" pitchFamily="34" charset="0"/>
              </a:rPr>
              <a:t>: </a:t>
            </a:r>
            <a:r>
              <a:rPr lang="es-MX" sz="1600" b="1" dirty="0" smtClean="0">
                <a:solidFill>
                  <a:srgbClr val="7030A0"/>
                </a:solidFill>
                <a:latin typeface="Century Gothic" panose="020B0502020202020204" pitchFamily="34" charset="0"/>
              </a:rPr>
              <a:t>Jimena Guadalupe Charles H.</a:t>
            </a:r>
          </a:p>
        </p:txBody>
      </p:sp>
      <p:sp>
        <p:nvSpPr>
          <p:cNvPr id="8" name="CuadroTexto 7"/>
          <p:cNvSpPr txBox="1"/>
          <p:nvPr/>
        </p:nvSpPr>
        <p:spPr>
          <a:xfrm>
            <a:off x="4006359" y="1166265"/>
            <a:ext cx="2701635" cy="369332"/>
          </a:xfrm>
          <a:prstGeom prst="rect">
            <a:avLst/>
          </a:prstGeom>
          <a:noFill/>
        </p:spPr>
        <p:txBody>
          <a:bodyPr wrap="square" rtlCol="0">
            <a:spAutoFit/>
          </a:bodyPr>
          <a:lstStyle/>
          <a:p>
            <a:pPr algn="ctr"/>
            <a:r>
              <a:rPr lang="es-MX" b="1" dirty="0" smtClean="0">
                <a:latin typeface="Century Gothic" panose="020B0502020202020204" pitchFamily="34" charset="0"/>
              </a:rPr>
              <a:t>01 de Marzo </a:t>
            </a:r>
            <a:r>
              <a:rPr lang="es-MX" b="1" dirty="0" smtClean="0">
                <a:latin typeface="Century Gothic" panose="020B0502020202020204" pitchFamily="34" charset="0"/>
              </a:rPr>
              <a:t>de 2021</a:t>
            </a:r>
            <a:endParaRPr lang="es-MX" b="1" dirty="0">
              <a:latin typeface="Century Gothic" panose="020B0502020202020204" pitchFamily="34" charset="0"/>
            </a:endParaRPr>
          </a:p>
        </p:txBody>
      </p:sp>
      <p:sp>
        <p:nvSpPr>
          <p:cNvPr id="12" name="Estrella de 5 puntas 11"/>
          <p:cNvSpPr/>
          <p:nvPr/>
        </p:nvSpPr>
        <p:spPr>
          <a:xfrm>
            <a:off x="4410174" y="3177306"/>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3" name="Estrella de 5 puntas 12"/>
          <p:cNvSpPr/>
          <p:nvPr/>
        </p:nvSpPr>
        <p:spPr>
          <a:xfrm>
            <a:off x="6159126" y="3177306"/>
            <a:ext cx="318652" cy="290944"/>
          </a:xfrm>
          <a:prstGeom prst="star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MX"/>
          </a:p>
        </p:txBody>
      </p:sp>
      <p:sp>
        <p:nvSpPr>
          <p:cNvPr id="14" name="CuadroTexto 13"/>
          <p:cNvSpPr txBox="1"/>
          <p:nvPr/>
        </p:nvSpPr>
        <p:spPr>
          <a:xfrm>
            <a:off x="295355" y="6660232"/>
            <a:ext cx="6182423" cy="1754326"/>
          </a:xfrm>
          <a:prstGeom prst="rect">
            <a:avLst/>
          </a:prstGeom>
          <a:noFill/>
        </p:spPr>
        <p:txBody>
          <a:bodyPr wrap="square" rtlCol="0">
            <a:spAutoFit/>
          </a:bodyPr>
          <a:lstStyle/>
          <a:p>
            <a:pPr>
              <a:lnSpc>
                <a:spcPct val="150000"/>
              </a:lnSpc>
            </a:pPr>
            <a:r>
              <a:rPr lang="es-MX" sz="1200" dirty="0" smtClean="0">
                <a:latin typeface="Century Gothic" panose="020B0502020202020204" pitchFamily="34" charset="0"/>
              </a:rPr>
              <a:t>El día de hoy comienza la jornada de prácticas intensivas, me encuentro motivada  y con deseos de mejorar en todos los aspectos, la asistencia fue regular, con una participación  promedio de la mitad del grupo, al terminar las clases virtuales, envié un vídeo  a través de WhatsApp, dirigido principalmente a los padres de familia, con el fin de informar sobre la dinámica de trabajo de las 16 semanas próximas.  </a:t>
            </a:r>
            <a:endParaRPr lang="es-MX" sz="1200" dirty="0" smtClean="0">
              <a:latin typeface="Century Gothic" panose="020B0502020202020204" pitchFamily="34" charset="0"/>
            </a:endParaRPr>
          </a:p>
        </p:txBody>
      </p:sp>
      <p:sp>
        <p:nvSpPr>
          <p:cNvPr id="15" name="CuadroTexto 14"/>
          <p:cNvSpPr txBox="1"/>
          <p:nvPr/>
        </p:nvSpPr>
        <p:spPr>
          <a:xfrm>
            <a:off x="2913483" y="5595964"/>
            <a:ext cx="3794511" cy="492443"/>
          </a:xfrm>
          <a:prstGeom prst="rect">
            <a:avLst/>
          </a:prstGeom>
          <a:solidFill>
            <a:srgbClr val="E6B8D9"/>
          </a:solidFill>
          <a:ln>
            <a:solidFill>
              <a:srgbClr val="E6B8D9"/>
            </a:solidFill>
          </a:ln>
        </p:spPr>
        <p:txBody>
          <a:bodyPr wrap="square" rtlCol="0">
            <a:spAutoFit/>
          </a:bodyPr>
          <a:lstStyle/>
          <a:p>
            <a:r>
              <a:rPr lang="es-MX" sz="1000" dirty="0"/>
              <a:t> </a:t>
            </a:r>
            <a:r>
              <a:rPr lang="es-MX" sz="800" dirty="0" smtClean="0">
                <a:latin typeface="Century Gothic" pitchFamily="34" charset="0"/>
              </a:rPr>
              <a:t>8 alumnos de 2</a:t>
            </a:r>
            <a:r>
              <a:rPr lang="es-MX" sz="800" dirty="0" smtClean="0">
                <a:latin typeface="Century Gothic" pitchFamily="34" charset="0"/>
              </a:rPr>
              <a:t>º  </a:t>
            </a:r>
            <a:r>
              <a:rPr lang="es-MX" sz="800" dirty="0" smtClean="0">
                <a:latin typeface="Century Gothic" pitchFamily="34" charset="0"/>
              </a:rPr>
              <a:t>y </a:t>
            </a:r>
            <a:r>
              <a:rPr lang="es-MX" sz="800" dirty="0">
                <a:latin typeface="Century Gothic" pitchFamily="34" charset="0"/>
              </a:rPr>
              <a:t>9</a:t>
            </a:r>
            <a:r>
              <a:rPr lang="es-MX" sz="800" dirty="0" smtClean="0">
                <a:latin typeface="Century Gothic" pitchFamily="34" charset="0"/>
              </a:rPr>
              <a:t>  </a:t>
            </a:r>
            <a:r>
              <a:rPr lang="es-MX" sz="800" dirty="0" smtClean="0">
                <a:latin typeface="Century Gothic" pitchFamily="34" charset="0"/>
              </a:rPr>
              <a:t>alumnos de 3º(Conexión a través de Zoom).</a:t>
            </a:r>
          </a:p>
          <a:p>
            <a:r>
              <a:rPr lang="es-MX" sz="800" dirty="0" smtClean="0">
                <a:latin typeface="Century Gothic" pitchFamily="34" charset="0"/>
              </a:rPr>
              <a:t>18 Asistencia </a:t>
            </a:r>
            <a:r>
              <a:rPr lang="es-MX" sz="800" dirty="0" smtClean="0">
                <a:latin typeface="Century Gothic" pitchFamily="34" charset="0"/>
              </a:rPr>
              <a:t>por medio de WhatsApp</a:t>
            </a:r>
            <a:r>
              <a:rPr lang="es-MX" sz="800" dirty="0" smtClean="0">
                <a:latin typeface="Century Gothic" pitchFamily="34" charset="0"/>
              </a:rPr>
              <a:t>.</a:t>
            </a:r>
          </a:p>
          <a:p>
            <a:r>
              <a:rPr lang="es-MX" sz="800" dirty="0" smtClean="0">
                <a:latin typeface="Century Gothic" pitchFamily="34" charset="0"/>
              </a:rPr>
              <a:t>Las evidencias se envían los días viernes en la plataforma de Facebook. </a:t>
            </a:r>
            <a:endParaRPr lang="es-MX" sz="800" dirty="0">
              <a:latin typeface="Century Gothic" pitchFamily="34" charset="0"/>
            </a:endParaRPr>
          </a:p>
        </p:txBody>
      </p:sp>
      <p:cxnSp>
        <p:nvCxnSpPr>
          <p:cNvPr id="17" name="Conector curvado 16"/>
          <p:cNvCxnSpPr/>
          <p:nvPr/>
        </p:nvCxnSpPr>
        <p:spPr>
          <a:xfrm rot="16200000" flipH="1">
            <a:off x="5545422" y="4867081"/>
            <a:ext cx="1183530" cy="159328"/>
          </a:xfrm>
          <a:prstGeom prst="curvedConnector3">
            <a:avLst>
              <a:gd name="adj1" fmla="val 50000"/>
            </a:avLst>
          </a:prstGeom>
          <a:ln>
            <a:headEnd type="triangle"/>
            <a:tailEnd type="triangle"/>
          </a:ln>
        </p:spPr>
        <p:style>
          <a:lnRef idx="3">
            <a:schemeClr val="accent6"/>
          </a:lnRef>
          <a:fillRef idx="0">
            <a:schemeClr val="accent6"/>
          </a:fillRef>
          <a:effectRef idx="2">
            <a:schemeClr val="accent6"/>
          </a:effectRef>
          <a:fontRef idx="minor">
            <a:schemeClr val="tx1"/>
          </a:fontRef>
        </p:style>
      </p:cxnSp>
      <p:sp>
        <p:nvSpPr>
          <p:cNvPr id="16" name="15 Elipse"/>
          <p:cNvSpPr/>
          <p:nvPr/>
        </p:nvSpPr>
        <p:spPr>
          <a:xfrm>
            <a:off x="3014784" y="2627784"/>
            <a:ext cx="371782" cy="284212"/>
          </a:xfrm>
          <a:prstGeom prst="ellipse">
            <a:avLst/>
          </a:prstGeom>
          <a:solidFill>
            <a:srgbClr val="FF7C80"/>
          </a:solidFill>
          <a:ln>
            <a:solidFill>
              <a:srgbClr val="FF7C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978663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a:blip r:embed="rId2"/>
          <a:stretch>
            <a:fillRect/>
          </a:stretch>
        </p:blipFill>
        <p:spPr>
          <a:xfrm>
            <a:off x="0" y="0"/>
            <a:ext cx="6858000" cy="9393382"/>
          </a:xfrm>
          <a:prstGeom prst="rect">
            <a:avLst/>
          </a:prstGeom>
        </p:spPr>
      </p:pic>
      <p:sp>
        <p:nvSpPr>
          <p:cNvPr id="5" name="CuadroTexto 4"/>
          <p:cNvSpPr txBox="1"/>
          <p:nvPr/>
        </p:nvSpPr>
        <p:spPr>
          <a:xfrm>
            <a:off x="1787679" y="4512025"/>
            <a:ext cx="2088312" cy="369332"/>
          </a:xfrm>
          <a:prstGeom prst="rect">
            <a:avLst/>
          </a:prstGeom>
          <a:solidFill>
            <a:schemeClr val="accent4">
              <a:lumMod val="20000"/>
              <a:lumOff val="80000"/>
            </a:schemeClr>
          </a:solidFill>
        </p:spPr>
        <p:txBody>
          <a:bodyPr wrap="square" rtlCol="0">
            <a:spAutoFit/>
          </a:bodyPr>
          <a:lstStyle/>
          <a:p>
            <a:pPr algn="ctr"/>
            <a:r>
              <a:rPr lang="es-MX" b="1" spc="300" dirty="0" smtClean="0">
                <a:latin typeface="Century Gothic" panose="020B0502020202020204" pitchFamily="34" charset="0"/>
              </a:rPr>
              <a:t>Fotografías </a:t>
            </a:r>
            <a:endParaRPr lang="es-MX" b="1" spc="300" dirty="0">
              <a:latin typeface="Century Gothic" panose="020B0502020202020204" pitchFamily="34" charset="0"/>
            </a:endParaRPr>
          </a:p>
        </p:txBody>
      </p:sp>
      <p:pic>
        <p:nvPicPr>
          <p:cNvPr id="6" name="Imagen 5"/>
          <p:cNvPicPr>
            <a:picLocks noChangeAspect="1"/>
          </p:cNvPicPr>
          <p:nvPr/>
        </p:nvPicPr>
        <p:blipFill rotWithShape="1">
          <a:blip r:embed="rId3">
            <a:extLst>
              <a:ext uri="{BEBA8EAE-BF5A-486C-A8C5-ECC9F3942E4B}">
                <a14:imgProps xmlns:a14="http://schemas.microsoft.com/office/drawing/2010/main">
                  <a14:imgLayer r:embed="rId4">
                    <a14:imgEffect>
                      <a14:backgroundRemoval t="3753" b="89008" l="3355" r="95847">
                        <a14:foregroundMark x1="16933" y1="20375" x2="18690" y2="32976"/>
                        <a14:foregroundMark x1="48083" y1="22788" x2="48882" y2="36729"/>
                        <a14:foregroundMark x1="77796" y1="20107" x2="77796" y2="31635"/>
                      </a14:backgroundRemoval>
                    </a14:imgEffect>
                  </a14:imgLayer>
                </a14:imgProps>
              </a:ext>
            </a:extLst>
          </a:blip>
          <a:srcRect l="7131" t="12954" r="4806" b="12174"/>
          <a:stretch/>
        </p:blipFill>
        <p:spPr>
          <a:xfrm>
            <a:off x="420949" y="4799539"/>
            <a:ext cx="4821772" cy="3717462"/>
          </a:xfrm>
          <a:prstGeom prst="rect">
            <a:avLst/>
          </a:prstGeom>
        </p:spPr>
      </p:pic>
      <p:sp>
        <p:nvSpPr>
          <p:cNvPr id="2" name="1 Rectángulo"/>
          <p:cNvSpPr/>
          <p:nvPr/>
        </p:nvSpPr>
        <p:spPr>
          <a:xfrm>
            <a:off x="452302" y="683568"/>
            <a:ext cx="5713002" cy="3831818"/>
          </a:xfrm>
          <a:prstGeom prst="rect">
            <a:avLst/>
          </a:prstGeom>
        </p:spPr>
        <p:txBody>
          <a:bodyPr wrap="square">
            <a:spAutoFit/>
          </a:bodyPr>
          <a:lstStyle/>
          <a:p>
            <a:pPr>
              <a:lnSpc>
                <a:spcPct val="150000"/>
              </a:lnSpc>
            </a:pPr>
            <a:r>
              <a:rPr lang="es-MX" sz="900" b="1" dirty="0" smtClean="0">
                <a:latin typeface="Century Gothic" pitchFamily="34" charset="0"/>
              </a:rPr>
              <a:t>De la intervención de la clase virtual reflexiona acerca de:</a:t>
            </a:r>
          </a:p>
          <a:p>
            <a:pPr>
              <a:lnSpc>
                <a:spcPct val="150000"/>
              </a:lnSpc>
            </a:pPr>
            <a:r>
              <a:rPr lang="es-MX" sz="900" b="1" dirty="0" smtClean="0">
                <a:solidFill>
                  <a:schemeClr val="accent2"/>
                </a:solidFill>
                <a:latin typeface="Century Gothic" pitchFamily="34" charset="0"/>
              </a:rPr>
              <a:t>¿Cómo desarrollé la clase?</a:t>
            </a:r>
          </a:p>
          <a:p>
            <a:pPr>
              <a:lnSpc>
                <a:spcPct val="150000"/>
              </a:lnSpc>
            </a:pPr>
            <a:r>
              <a:rPr lang="es-MX" sz="900" dirty="0" smtClean="0">
                <a:latin typeface="Century Gothic" pitchFamily="34" charset="0"/>
              </a:rPr>
              <a:t>Considero, mi intervención docente fue buena en ambas sesiones, </a:t>
            </a:r>
            <a:r>
              <a:rPr lang="es-MX" sz="900" dirty="0">
                <a:latin typeface="Century Gothic" pitchFamily="34" charset="0"/>
              </a:rPr>
              <a:t> </a:t>
            </a:r>
            <a:r>
              <a:rPr lang="es-MX" sz="900" dirty="0" smtClean="0">
                <a:latin typeface="Century Gothic" pitchFamily="34" charset="0"/>
              </a:rPr>
              <a:t>poco a poco trataré de abarcar las sugerencias de mejora realizadas antes del inicio de la jornada de prácticas intensivas, por lo pronto, hoy se destinó menos tiempo a la fecha, aunque sí se mencionó el inicio del mes que comienza, los niños tuvieron la oportunidad de participar, escucharon atentamente el cuento, les emocionó el títere de serpiente y pudieron concluir sobre la importancia de tomar acuerdos en el hogar. </a:t>
            </a:r>
            <a:endParaRPr lang="es-MX" sz="900" dirty="0" smtClean="0">
              <a:latin typeface="Century Gothic" pitchFamily="34" charset="0"/>
            </a:endParaRPr>
          </a:p>
          <a:p>
            <a:pPr>
              <a:lnSpc>
                <a:spcPct val="150000"/>
              </a:lnSpc>
            </a:pPr>
            <a:r>
              <a:rPr lang="es-MX" sz="900" b="1" dirty="0" smtClean="0">
                <a:solidFill>
                  <a:schemeClr val="accent2"/>
                </a:solidFill>
                <a:latin typeface="Century Gothic" pitchFamily="34" charset="0"/>
              </a:rPr>
              <a:t>¿Qué mejoras puedo realizar? </a:t>
            </a:r>
            <a:r>
              <a:rPr lang="es-MX" sz="900" dirty="0">
                <a:latin typeface="Century Gothic" pitchFamily="34" charset="0"/>
              </a:rPr>
              <a:t> </a:t>
            </a:r>
            <a:r>
              <a:rPr lang="es-MX" sz="900" dirty="0" smtClean="0">
                <a:latin typeface="Century Gothic" pitchFamily="34" charset="0"/>
              </a:rPr>
              <a:t>El fin de semana se compartió en el grupo de WhatsApp una imagen de los acuerdos existentes para la sesión virtual, aún así  en la clase de 2ª hubo alumnos que prendían constantemente su micrófono e interrumpían a los que estaban hablando, o se escuchaban de fondo las conversaciones de su casa,  la mejora  sería recordar brevemente al inicio de la  clase dichos acuerdos, con el fin de no tener interrupciones. </a:t>
            </a:r>
            <a:endParaRPr lang="es-MX" sz="900" dirty="0" smtClean="0">
              <a:latin typeface="Century Gothic" pitchFamily="34" charset="0"/>
            </a:endParaRPr>
          </a:p>
          <a:p>
            <a:pPr>
              <a:lnSpc>
                <a:spcPct val="150000"/>
              </a:lnSpc>
            </a:pPr>
            <a:r>
              <a:rPr lang="es-MX" sz="900" b="1" dirty="0" smtClean="0">
                <a:solidFill>
                  <a:schemeClr val="accent2"/>
                </a:solidFill>
                <a:latin typeface="Century Gothic" pitchFamily="34" charset="0"/>
              </a:rPr>
              <a:t>Señalar y describir cómo se realizó la evaluación del aprendizaje esperado: </a:t>
            </a:r>
            <a:r>
              <a:rPr lang="es-MX" sz="900" dirty="0">
                <a:latin typeface="Century Gothic" pitchFamily="34" charset="0"/>
              </a:rPr>
              <a:t> </a:t>
            </a:r>
            <a:r>
              <a:rPr lang="es-MX" sz="900" dirty="0" smtClean="0">
                <a:latin typeface="Century Gothic" pitchFamily="34" charset="0"/>
              </a:rPr>
              <a:t>El </a:t>
            </a:r>
            <a:r>
              <a:rPr lang="es-MX" sz="900" dirty="0" smtClean="0">
                <a:latin typeface="Century Gothic" pitchFamily="34" charset="0"/>
              </a:rPr>
              <a:t>aprendizaje esperado comprendió al área de educación socioemocional, anteriormente en la jornada del mes de octubre, habíamos trabajado ya con los acuerdos, sin embargo, ahora el enfoque fue diferente, la evaluación se realizó gracias a la observación, cuestionamientos constantes, situaciones vivenciales y con los aspectos del instrum</a:t>
            </a:r>
            <a:r>
              <a:rPr lang="es-MX" sz="900" dirty="0" smtClean="0">
                <a:latin typeface="Century Gothic" pitchFamily="34" charset="0"/>
              </a:rPr>
              <a:t>ento de evaluación continua. </a:t>
            </a:r>
            <a:endParaRPr lang="es-MX" dirty="0">
              <a:latin typeface="Ink Free" panose="03080402000500000000" pitchFamily="66" charset="0"/>
            </a:endParaRPr>
          </a:p>
        </p:txBody>
      </p:sp>
      <p:sp>
        <p:nvSpPr>
          <p:cNvPr id="7" name="6 Rectángulo"/>
          <p:cNvSpPr/>
          <p:nvPr/>
        </p:nvSpPr>
        <p:spPr>
          <a:xfrm>
            <a:off x="548680" y="8231015"/>
            <a:ext cx="2448272" cy="200949"/>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ES"/>
          </a:p>
        </p:txBody>
      </p:sp>
      <p:pic>
        <p:nvPicPr>
          <p:cNvPr id="1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b="12898"/>
          <a:stretch/>
        </p:blipFill>
        <p:spPr bwMode="auto">
          <a:xfrm>
            <a:off x="452302" y="6029800"/>
            <a:ext cx="1407385" cy="1256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Picture 2"/>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b="14772"/>
          <a:stretch/>
        </p:blipFill>
        <p:spPr bwMode="auto">
          <a:xfrm>
            <a:off x="3645024" y="6029800"/>
            <a:ext cx="1433632" cy="1350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Picture 2"/>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9811" t="15302" r="10829" b="18093"/>
          <a:stretch/>
        </p:blipFill>
        <p:spPr bwMode="auto">
          <a:xfrm>
            <a:off x="1987418" y="6084168"/>
            <a:ext cx="1441582" cy="1389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5174965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TotalTime>
  <Words>408</Words>
  <Application>Microsoft Office PowerPoint</Application>
  <PresentationFormat>Presentación en pantalla (4:3)</PresentationFormat>
  <Paragraphs>18</Paragraphs>
  <Slides>3</Slides>
  <Notes>1</Notes>
  <HiddenSlides>0</HiddenSlides>
  <MMClips>0</MMClips>
  <ScaleCrop>false</ScaleCrop>
  <HeadingPairs>
    <vt:vector size="4" baseType="variant">
      <vt:variant>
        <vt:lpstr>Tema</vt:lpstr>
      </vt:variant>
      <vt:variant>
        <vt:i4>1</vt:i4>
      </vt:variant>
      <vt:variant>
        <vt:lpstr>Títulos de diapositiva</vt:lpstr>
      </vt:variant>
      <vt:variant>
        <vt:i4>3</vt:i4>
      </vt:variant>
    </vt:vector>
  </HeadingPairs>
  <TitlesOfParts>
    <vt:vector size="4" baseType="lpstr">
      <vt:lpstr>Tema de Office</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MQ</dc:creator>
  <cp:lastModifiedBy>MQ</cp:lastModifiedBy>
  <cp:revision>6</cp:revision>
  <dcterms:created xsi:type="dcterms:W3CDTF">2021-03-01T19:42:16Z</dcterms:created>
  <dcterms:modified xsi:type="dcterms:W3CDTF">2021-03-01T20:53:16Z</dcterms:modified>
</cp:coreProperties>
</file>