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
  </p:notesMasterIdLst>
  <p:sldIdLst>
    <p:sldId id="256" r:id="rId3"/>
    <p:sldId id="260"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25"/>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5" d="100"/>
          <a:sy n="125" d="100"/>
        </p:scale>
        <p:origin x="7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751E0-BE96-4E9C-BB86-68152883E379}" type="datetimeFigureOut">
              <a:rPr lang="es-MX" smtClean="0"/>
              <a:t>01/03/2021</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743D4-C42F-4C5A-9333-E737CFF3D4E2}" type="slidenum">
              <a:rPr lang="es-MX" smtClean="0"/>
              <a:t>‹Nº›</a:t>
            </a:fld>
            <a:endParaRPr lang="es-MX"/>
          </a:p>
        </p:txBody>
      </p:sp>
    </p:spTree>
    <p:extLst>
      <p:ext uri="{BB962C8B-B14F-4D97-AF65-F5344CB8AC3E}">
        <p14:creationId xmlns:p14="http://schemas.microsoft.com/office/powerpoint/2010/main" val="202962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636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69050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6"/>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6"/>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26212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182289" y="247620"/>
            <a:ext cx="6565987" cy="8712981"/>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71" name="Google Shape;71;p3"/>
          <p:cNvSpPr txBox="1">
            <a:spLocks noGrp="1"/>
          </p:cNvSpPr>
          <p:nvPr>
            <p:ph type="title"/>
          </p:nvPr>
        </p:nvSpPr>
        <p:spPr>
          <a:xfrm>
            <a:off x="233775" y="3823736"/>
            <a:ext cx="6390450" cy="1496533"/>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Tree>
    <p:extLst>
      <p:ext uri="{BB962C8B-B14F-4D97-AF65-F5344CB8AC3E}">
        <p14:creationId xmlns:p14="http://schemas.microsoft.com/office/powerpoint/2010/main" val="58965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grpSp>
        <p:nvGrpSpPr>
          <p:cNvPr id="73" name="Google Shape;73;p4"/>
          <p:cNvGrpSpPr/>
          <p:nvPr/>
        </p:nvGrpSpPr>
        <p:grpSpPr>
          <a:xfrm>
            <a:off x="182289" y="247620"/>
            <a:ext cx="6565987" cy="8712981"/>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7" name="Google Shape;87;p4"/>
          <p:cNvSpPr txBox="1">
            <a:spLocks noGrp="1"/>
          </p:cNvSpPr>
          <p:nvPr>
            <p:ph type="body" idx="1"/>
          </p:nvPr>
        </p:nvSpPr>
        <p:spPr>
          <a:xfrm>
            <a:off x="690638" y="2172267"/>
            <a:ext cx="5476050" cy="5657600"/>
          </a:xfrm>
          <a:prstGeom prst="rect">
            <a:avLst/>
          </a:prstGeom>
        </p:spPr>
        <p:txBody>
          <a:bodyPr spcFirstLastPara="1" wrap="square" lIns="91425" tIns="91425" rIns="91425" bIns="91425" anchor="t" anchorCtr="0">
            <a:noAutofit/>
          </a:bodyPr>
          <a:lstStyle>
            <a:lvl1pPr marL="342882" lvl="0" indent="-228589" rtl="0">
              <a:lnSpc>
                <a:spcPct val="100000"/>
              </a:lnSpc>
              <a:spcBef>
                <a:spcPts val="0"/>
              </a:spcBef>
              <a:spcAft>
                <a:spcPts val="0"/>
              </a:spcAft>
              <a:buClr>
                <a:srgbClr val="002A49"/>
              </a:buClr>
              <a:buSzPts val="1200"/>
              <a:buFont typeface="Abel"/>
              <a:buChar char="●"/>
              <a:defRPr sz="1051"/>
            </a:lvl1pPr>
            <a:lvl2pPr marL="685766" lvl="1" indent="-238113" rtl="0">
              <a:spcBef>
                <a:spcPts val="0"/>
              </a:spcBef>
              <a:spcAft>
                <a:spcPts val="0"/>
              </a:spcAft>
              <a:buClr>
                <a:srgbClr val="002A49"/>
              </a:buClr>
              <a:buSzPts val="1400"/>
              <a:buFont typeface="Arial"/>
              <a:buChar char="○"/>
              <a:defRPr/>
            </a:lvl2pPr>
            <a:lvl3pPr marL="1028649" lvl="2" indent="-238113" rtl="0">
              <a:spcBef>
                <a:spcPts val="1200"/>
              </a:spcBef>
              <a:spcAft>
                <a:spcPts val="0"/>
              </a:spcAft>
              <a:buClr>
                <a:srgbClr val="002A49"/>
              </a:buClr>
              <a:buSzPts val="1400"/>
              <a:buFont typeface="Arial"/>
              <a:buChar char="■"/>
              <a:defRPr/>
            </a:lvl3pPr>
            <a:lvl4pPr marL="1371532" lvl="3" indent="-238113" rtl="0">
              <a:spcBef>
                <a:spcPts val="1200"/>
              </a:spcBef>
              <a:spcAft>
                <a:spcPts val="0"/>
              </a:spcAft>
              <a:buClr>
                <a:srgbClr val="002A49"/>
              </a:buClr>
              <a:buSzPts val="1400"/>
              <a:buFont typeface="Arial"/>
              <a:buChar char="●"/>
              <a:defRPr/>
            </a:lvl4pPr>
            <a:lvl5pPr marL="1714414" lvl="4" indent="-238113" rtl="0">
              <a:spcBef>
                <a:spcPts val="1200"/>
              </a:spcBef>
              <a:spcAft>
                <a:spcPts val="0"/>
              </a:spcAft>
              <a:buClr>
                <a:srgbClr val="002A49"/>
              </a:buClr>
              <a:buSzPts val="1400"/>
              <a:buFont typeface="Arial"/>
              <a:buChar char="○"/>
              <a:defRPr/>
            </a:lvl5pPr>
            <a:lvl6pPr marL="2057298" lvl="5" indent="-238113" rtl="0">
              <a:spcBef>
                <a:spcPts val="1200"/>
              </a:spcBef>
              <a:spcAft>
                <a:spcPts val="0"/>
              </a:spcAft>
              <a:buClr>
                <a:srgbClr val="002A49"/>
              </a:buClr>
              <a:buSzPts val="1400"/>
              <a:buFont typeface="Arial"/>
              <a:buChar char="■"/>
              <a:defRPr/>
            </a:lvl6pPr>
            <a:lvl7pPr marL="2400180" lvl="6" indent="-238113" rtl="0">
              <a:spcBef>
                <a:spcPts val="1200"/>
              </a:spcBef>
              <a:spcAft>
                <a:spcPts val="0"/>
              </a:spcAft>
              <a:buClr>
                <a:srgbClr val="002A49"/>
              </a:buClr>
              <a:buSzPts val="1400"/>
              <a:buFont typeface="Arial"/>
              <a:buChar char="●"/>
              <a:defRPr/>
            </a:lvl7pPr>
            <a:lvl8pPr marL="2743062" lvl="7" indent="-238113" rtl="0">
              <a:spcBef>
                <a:spcPts val="1200"/>
              </a:spcBef>
              <a:spcAft>
                <a:spcPts val="0"/>
              </a:spcAft>
              <a:buClr>
                <a:srgbClr val="002A49"/>
              </a:buClr>
              <a:buSzPts val="1400"/>
              <a:buFont typeface="Arial"/>
              <a:buChar char="○"/>
              <a:defRPr/>
            </a:lvl8pPr>
            <a:lvl9pPr marL="3085946" lvl="8" indent="-238113" rtl="0">
              <a:spcBef>
                <a:spcPts val="1200"/>
              </a:spcBef>
              <a:spcAft>
                <a:spcPts val="1200"/>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050131" y="1017112"/>
            <a:ext cx="4756950"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1541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9"/>
        <p:cNvGrpSpPr/>
        <p:nvPr/>
      </p:nvGrpSpPr>
      <p:grpSpPr>
        <a:xfrm>
          <a:off x="0" y="0"/>
          <a:ext cx="0" cy="0"/>
          <a:chOff x="0" y="0"/>
          <a:chExt cx="0" cy="0"/>
        </a:xfrm>
      </p:grpSpPr>
      <p:grpSp>
        <p:nvGrpSpPr>
          <p:cNvPr id="90" name="Google Shape;90;p5"/>
          <p:cNvGrpSpPr/>
          <p:nvPr/>
        </p:nvGrpSpPr>
        <p:grpSpPr>
          <a:xfrm>
            <a:off x="182289" y="247620"/>
            <a:ext cx="6565987" cy="8712981"/>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04" name="Google Shape;104;p5"/>
          <p:cNvSpPr txBox="1">
            <a:spLocks noGrp="1"/>
          </p:cNvSpPr>
          <p:nvPr>
            <p:ph type="subTitle" idx="1"/>
          </p:nvPr>
        </p:nvSpPr>
        <p:spPr>
          <a:xfrm>
            <a:off x="1009556"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5" name="Google Shape;105;p5"/>
          <p:cNvSpPr txBox="1">
            <a:spLocks noGrp="1"/>
          </p:cNvSpPr>
          <p:nvPr>
            <p:ph type="subTitle" idx="2"/>
          </p:nvPr>
        </p:nvSpPr>
        <p:spPr>
          <a:xfrm>
            <a:off x="844519"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3818588"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7" name="Google Shape;107;p5"/>
          <p:cNvSpPr txBox="1">
            <a:spLocks noGrp="1"/>
          </p:cNvSpPr>
          <p:nvPr>
            <p:ph type="subTitle" idx="4"/>
          </p:nvPr>
        </p:nvSpPr>
        <p:spPr>
          <a:xfrm>
            <a:off x="3653550"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7804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grpSp>
        <p:nvGrpSpPr>
          <p:cNvPr id="110" name="Google Shape;110;p6"/>
          <p:cNvGrpSpPr/>
          <p:nvPr/>
        </p:nvGrpSpPr>
        <p:grpSpPr>
          <a:xfrm>
            <a:off x="182289" y="247620"/>
            <a:ext cx="6565987" cy="8712981"/>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24" name="Google Shape;124;p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6369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263719" y="3105601"/>
            <a:ext cx="2906100" cy="1343467"/>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3600">
                <a:solidFill>
                  <a:schemeClr val="dk1"/>
                </a:solidFill>
              </a:defRPr>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127" name="Google Shape;127;p7"/>
          <p:cNvSpPr txBox="1">
            <a:spLocks noGrp="1"/>
          </p:cNvSpPr>
          <p:nvPr>
            <p:ph type="body" idx="1"/>
          </p:nvPr>
        </p:nvSpPr>
        <p:spPr>
          <a:xfrm>
            <a:off x="3491288" y="4775913"/>
            <a:ext cx="2678625" cy="2354667"/>
          </a:xfrm>
          <a:prstGeom prst="rect">
            <a:avLst/>
          </a:prstGeom>
        </p:spPr>
        <p:txBody>
          <a:bodyPr spcFirstLastPara="1" wrap="square" lIns="91425" tIns="91425" rIns="91425" bIns="91425" anchor="t" anchorCtr="0">
            <a:noAutofit/>
          </a:bodyPr>
          <a:lstStyle>
            <a:lvl1pPr marL="342882" lvl="0" indent="-228589" algn="r">
              <a:spcBef>
                <a:spcPts val="0"/>
              </a:spcBef>
              <a:spcAft>
                <a:spcPts val="0"/>
              </a:spcAft>
              <a:buSzPts val="1200"/>
              <a:buChar char="●"/>
              <a:defRPr>
                <a:solidFill>
                  <a:schemeClr val="dk1"/>
                </a:solidFill>
              </a:defRPr>
            </a:lvl1pPr>
            <a:lvl2pPr marL="685766" lvl="1" indent="-228589">
              <a:spcBef>
                <a:spcPts val="1200"/>
              </a:spcBef>
              <a:spcAft>
                <a:spcPts val="0"/>
              </a:spcAft>
              <a:buSzPts val="1200"/>
              <a:buChar char="○"/>
              <a:defRPr sz="900"/>
            </a:lvl2pPr>
            <a:lvl3pPr marL="1028649" lvl="2" indent="-228589">
              <a:spcBef>
                <a:spcPts val="1200"/>
              </a:spcBef>
              <a:spcAft>
                <a:spcPts val="0"/>
              </a:spcAft>
              <a:buSzPts val="1200"/>
              <a:buChar char="■"/>
              <a:defRPr sz="900"/>
            </a:lvl3pPr>
            <a:lvl4pPr marL="1371532" lvl="3" indent="-228589">
              <a:spcBef>
                <a:spcPts val="1200"/>
              </a:spcBef>
              <a:spcAft>
                <a:spcPts val="0"/>
              </a:spcAft>
              <a:buSzPts val="1200"/>
              <a:buChar char="●"/>
              <a:defRPr sz="900"/>
            </a:lvl4pPr>
            <a:lvl5pPr marL="1714414" lvl="4" indent="-228589">
              <a:spcBef>
                <a:spcPts val="1200"/>
              </a:spcBef>
              <a:spcAft>
                <a:spcPts val="0"/>
              </a:spcAft>
              <a:buSzPts val="1200"/>
              <a:buChar char="○"/>
              <a:defRPr sz="900"/>
            </a:lvl5pPr>
            <a:lvl6pPr marL="2057298" lvl="5" indent="-228589">
              <a:spcBef>
                <a:spcPts val="1200"/>
              </a:spcBef>
              <a:spcAft>
                <a:spcPts val="0"/>
              </a:spcAft>
              <a:buSzPts val="1200"/>
              <a:buChar char="■"/>
              <a:defRPr sz="900"/>
            </a:lvl6pPr>
            <a:lvl7pPr marL="2400180" lvl="6" indent="-228589">
              <a:spcBef>
                <a:spcPts val="1200"/>
              </a:spcBef>
              <a:spcAft>
                <a:spcPts val="0"/>
              </a:spcAft>
              <a:buSzPts val="1200"/>
              <a:buChar char="●"/>
              <a:defRPr sz="900"/>
            </a:lvl7pPr>
            <a:lvl8pPr marL="2743062" lvl="7" indent="-228589">
              <a:spcBef>
                <a:spcPts val="1200"/>
              </a:spcBef>
              <a:spcAft>
                <a:spcPts val="0"/>
              </a:spcAft>
              <a:buSzPts val="1200"/>
              <a:buChar char="○"/>
              <a:defRPr sz="900"/>
            </a:lvl8pPr>
            <a:lvl9pPr marL="3085946" lvl="8" indent="-228589">
              <a:spcBef>
                <a:spcPts val="1200"/>
              </a:spcBef>
              <a:spcAft>
                <a:spcPts val="1200"/>
              </a:spcAft>
              <a:buSzPts val="1200"/>
              <a:buChar char="■"/>
              <a:defRPr sz="900"/>
            </a:lvl9pPr>
          </a:lstStyle>
          <a:p>
            <a:endParaRPr/>
          </a:p>
        </p:txBody>
      </p:sp>
      <p:grpSp>
        <p:nvGrpSpPr>
          <p:cNvPr id="128" name="Google Shape;128;p7"/>
          <p:cNvGrpSpPr/>
          <p:nvPr/>
        </p:nvGrpSpPr>
        <p:grpSpPr>
          <a:xfrm>
            <a:off x="182289" y="247620"/>
            <a:ext cx="6565987" cy="8712981"/>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805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92550" y="2080889"/>
            <a:ext cx="2736450" cy="50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0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144" name="Google Shape;144;p8"/>
          <p:cNvGrpSpPr/>
          <p:nvPr/>
        </p:nvGrpSpPr>
        <p:grpSpPr>
          <a:xfrm>
            <a:off x="182289" y="247620"/>
            <a:ext cx="6565987" cy="8712981"/>
            <a:chOff x="243049" y="139286"/>
            <a:chExt cx="8754649" cy="4901052"/>
          </a:xfrm>
        </p:grpSpPr>
        <p:sp>
          <p:nvSpPr>
            <p:cNvPr id="145" name="Google Shape;145;p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6" name="Google Shape;146;p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7" name="Google Shape;147;p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8" name="Google Shape;148;p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9" name="Google Shape;149;p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50" name="Google Shape;150;p8"/>
            <p:cNvGrpSpPr/>
            <p:nvPr/>
          </p:nvGrpSpPr>
          <p:grpSpPr>
            <a:xfrm>
              <a:off x="8810285" y="2242772"/>
              <a:ext cx="155484" cy="175100"/>
              <a:chOff x="3655550" y="2257032"/>
              <a:chExt cx="192526" cy="161920"/>
            </a:xfrm>
          </p:grpSpPr>
          <p:sp>
            <p:nvSpPr>
              <p:cNvPr id="151" name="Google Shape;151;p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2" name="Google Shape;152;p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53" name="Google Shape;153;p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4" name="Google Shape;154;p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5" name="Google Shape;155;p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6" name="Google Shape;156;p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7" name="Google Shape;157;p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422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912050" y="2764533"/>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1"/>
            </a:lvl1pPr>
            <a:lvl2pPr lvl="1" algn="ctr">
              <a:spcBef>
                <a:spcPts val="0"/>
              </a:spcBef>
              <a:spcAft>
                <a:spcPts val="0"/>
              </a:spcAft>
              <a:buSzPts val="4200"/>
              <a:buNone/>
              <a:defRPr sz="3151"/>
            </a:lvl2pPr>
            <a:lvl3pPr lvl="2" algn="ctr">
              <a:spcBef>
                <a:spcPts val="0"/>
              </a:spcBef>
              <a:spcAft>
                <a:spcPts val="0"/>
              </a:spcAft>
              <a:buSzPts val="4200"/>
              <a:buNone/>
              <a:defRPr sz="3151"/>
            </a:lvl3pPr>
            <a:lvl4pPr lvl="3" algn="ctr">
              <a:spcBef>
                <a:spcPts val="0"/>
              </a:spcBef>
              <a:spcAft>
                <a:spcPts val="0"/>
              </a:spcAft>
              <a:buSzPts val="4200"/>
              <a:buNone/>
              <a:defRPr sz="3151"/>
            </a:lvl4pPr>
            <a:lvl5pPr lvl="4" algn="ctr">
              <a:spcBef>
                <a:spcPts val="0"/>
              </a:spcBef>
              <a:spcAft>
                <a:spcPts val="0"/>
              </a:spcAft>
              <a:buSzPts val="4200"/>
              <a:buNone/>
              <a:defRPr sz="3151"/>
            </a:lvl5pPr>
            <a:lvl6pPr lvl="5" algn="ctr">
              <a:spcBef>
                <a:spcPts val="0"/>
              </a:spcBef>
              <a:spcAft>
                <a:spcPts val="0"/>
              </a:spcAft>
              <a:buSzPts val="4200"/>
              <a:buNone/>
              <a:defRPr sz="3151"/>
            </a:lvl6pPr>
            <a:lvl7pPr lvl="6" algn="ctr">
              <a:spcBef>
                <a:spcPts val="0"/>
              </a:spcBef>
              <a:spcAft>
                <a:spcPts val="0"/>
              </a:spcAft>
              <a:buSzPts val="4200"/>
              <a:buNone/>
              <a:defRPr sz="3151"/>
            </a:lvl7pPr>
            <a:lvl8pPr lvl="7" algn="ctr">
              <a:spcBef>
                <a:spcPts val="0"/>
              </a:spcBef>
              <a:spcAft>
                <a:spcPts val="0"/>
              </a:spcAft>
              <a:buSzPts val="4200"/>
              <a:buNone/>
              <a:defRPr sz="3151"/>
            </a:lvl8pPr>
            <a:lvl9pPr lvl="8" algn="ctr">
              <a:spcBef>
                <a:spcPts val="0"/>
              </a:spcBef>
              <a:spcAft>
                <a:spcPts val="0"/>
              </a:spcAft>
              <a:buSzPts val="4200"/>
              <a:buNone/>
              <a:defRPr sz="3151"/>
            </a:lvl9pPr>
          </a:lstStyle>
          <a:p>
            <a:endParaRPr/>
          </a:p>
        </p:txBody>
      </p:sp>
      <p:sp>
        <p:nvSpPr>
          <p:cNvPr id="160" name="Google Shape;160;p9"/>
          <p:cNvSpPr txBox="1">
            <a:spLocks noGrp="1"/>
          </p:cNvSpPr>
          <p:nvPr>
            <p:ph type="subTitle" idx="1"/>
          </p:nvPr>
        </p:nvSpPr>
        <p:spPr>
          <a:xfrm>
            <a:off x="1912050" y="5555468"/>
            <a:ext cx="3033900" cy="21957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351"/>
            </a:lvl2pPr>
            <a:lvl3pPr lvl="2" algn="ctr">
              <a:lnSpc>
                <a:spcPct val="100000"/>
              </a:lnSpc>
              <a:spcBef>
                <a:spcPts val="0"/>
              </a:spcBef>
              <a:spcAft>
                <a:spcPts val="0"/>
              </a:spcAft>
              <a:buSzPts val="1800"/>
              <a:buNone/>
              <a:defRPr sz="1351"/>
            </a:lvl3pPr>
            <a:lvl4pPr lvl="3" algn="ctr">
              <a:lnSpc>
                <a:spcPct val="100000"/>
              </a:lnSpc>
              <a:spcBef>
                <a:spcPts val="0"/>
              </a:spcBef>
              <a:spcAft>
                <a:spcPts val="0"/>
              </a:spcAft>
              <a:buSzPts val="1800"/>
              <a:buNone/>
              <a:defRPr sz="1351"/>
            </a:lvl4pPr>
            <a:lvl5pPr lvl="4" algn="ctr">
              <a:lnSpc>
                <a:spcPct val="100000"/>
              </a:lnSpc>
              <a:spcBef>
                <a:spcPts val="0"/>
              </a:spcBef>
              <a:spcAft>
                <a:spcPts val="0"/>
              </a:spcAft>
              <a:buSzPts val="1800"/>
              <a:buNone/>
              <a:defRPr sz="1351"/>
            </a:lvl5pPr>
            <a:lvl6pPr lvl="5" algn="ctr">
              <a:lnSpc>
                <a:spcPct val="100000"/>
              </a:lnSpc>
              <a:spcBef>
                <a:spcPts val="0"/>
              </a:spcBef>
              <a:spcAft>
                <a:spcPts val="0"/>
              </a:spcAft>
              <a:buSzPts val="1800"/>
              <a:buNone/>
              <a:defRPr sz="1351"/>
            </a:lvl6pPr>
            <a:lvl7pPr lvl="6" algn="ctr">
              <a:lnSpc>
                <a:spcPct val="100000"/>
              </a:lnSpc>
              <a:spcBef>
                <a:spcPts val="0"/>
              </a:spcBef>
              <a:spcAft>
                <a:spcPts val="0"/>
              </a:spcAft>
              <a:buSzPts val="1800"/>
              <a:buNone/>
              <a:defRPr sz="1351"/>
            </a:lvl7pPr>
            <a:lvl8pPr lvl="7" algn="ctr">
              <a:lnSpc>
                <a:spcPct val="100000"/>
              </a:lnSpc>
              <a:spcBef>
                <a:spcPts val="0"/>
              </a:spcBef>
              <a:spcAft>
                <a:spcPts val="0"/>
              </a:spcAft>
              <a:buSzPts val="1800"/>
              <a:buNone/>
              <a:defRPr sz="1351"/>
            </a:lvl8pPr>
            <a:lvl9pPr lvl="8" algn="ctr">
              <a:lnSpc>
                <a:spcPct val="100000"/>
              </a:lnSpc>
              <a:spcBef>
                <a:spcPts val="0"/>
              </a:spcBef>
              <a:spcAft>
                <a:spcPts val="0"/>
              </a:spcAft>
              <a:buSzPts val="1800"/>
              <a:buNone/>
              <a:defRPr sz="1351"/>
            </a:lvl9pPr>
          </a:lstStyle>
          <a:p>
            <a:endParaRPr/>
          </a:p>
        </p:txBody>
      </p:sp>
      <p:grpSp>
        <p:nvGrpSpPr>
          <p:cNvPr id="161" name="Google Shape;161;p9"/>
          <p:cNvGrpSpPr/>
          <p:nvPr/>
        </p:nvGrpSpPr>
        <p:grpSpPr>
          <a:xfrm>
            <a:off x="182289" y="247620"/>
            <a:ext cx="6565987" cy="8712981"/>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645198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182289" y="247620"/>
            <a:ext cx="6565987" cy="8712981"/>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0499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65362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1"/>
        <p:cNvGrpSpPr/>
        <p:nvPr/>
      </p:nvGrpSpPr>
      <p:grpSpPr>
        <a:xfrm>
          <a:off x="0" y="0"/>
          <a:ext cx="0" cy="0"/>
          <a:chOff x="0" y="0"/>
          <a:chExt cx="0" cy="0"/>
        </a:xfrm>
      </p:grpSpPr>
      <p:sp>
        <p:nvSpPr>
          <p:cNvPr id="192" name="Google Shape;192;p11"/>
          <p:cNvSpPr txBox="1">
            <a:spLocks noGrp="1"/>
          </p:cNvSpPr>
          <p:nvPr>
            <p:ph type="title" hasCustomPrompt="1"/>
          </p:nvPr>
        </p:nvSpPr>
        <p:spPr>
          <a:xfrm>
            <a:off x="1771650" y="3285069"/>
            <a:ext cx="3314700" cy="2573867"/>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6000">
                <a:solidFill>
                  <a:srgbClr val="FEFEFE"/>
                </a:solidFill>
              </a:defRPr>
            </a:lvl1pPr>
            <a:lvl2pPr lvl="1" algn="ctr">
              <a:spcBef>
                <a:spcPts val="0"/>
              </a:spcBef>
              <a:spcAft>
                <a:spcPts val="0"/>
              </a:spcAft>
              <a:buSzPts val="7200"/>
              <a:buNone/>
              <a:defRPr sz="5400"/>
            </a:lvl2pPr>
            <a:lvl3pPr lvl="2" algn="ctr">
              <a:spcBef>
                <a:spcPts val="0"/>
              </a:spcBef>
              <a:spcAft>
                <a:spcPts val="0"/>
              </a:spcAft>
              <a:buSzPts val="7200"/>
              <a:buNone/>
              <a:defRPr sz="5400"/>
            </a:lvl3pPr>
            <a:lvl4pPr lvl="3" algn="ctr">
              <a:spcBef>
                <a:spcPts val="0"/>
              </a:spcBef>
              <a:spcAft>
                <a:spcPts val="0"/>
              </a:spcAft>
              <a:buSzPts val="7200"/>
              <a:buNone/>
              <a:defRPr sz="5400"/>
            </a:lvl4pPr>
            <a:lvl5pPr lvl="4" algn="ctr">
              <a:spcBef>
                <a:spcPts val="0"/>
              </a:spcBef>
              <a:spcAft>
                <a:spcPts val="0"/>
              </a:spcAft>
              <a:buSzPts val="7200"/>
              <a:buNone/>
              <a:defRPr sz="5400"/>
            </a:lvl5pPr>
            <a:lvl6pPr lvl="5" algn="ctr">
              <a:spcBef>
                <a:spcPts val="0"/>
              </a:spcBef>
              <a:spcAft>
                <a:spcPts val="0"/>
              </a:spcAft>
              <a:buSzPts val="7200"/>
              <a:buNone/>
              <a:defRPr sz="5400"/>
            </a:lvl6pPr>
            <a:lvl7pPr lvl="6" algn="ctr">
              <a:spcBef>
                <a:spcPts val="0"/>
              </a:spcBef>
              <a:spcAft>
                <a:spcPts val="0"/>
              </a:spcAft>
              <a:buSzPts val="7200"/>
              <a:buNone/>
              <a:defRPr sz="5400"/>
            </a:lvl7pPr>
            <a:lvl8pPr lvl="7" algn="ctr">
              <a:spcBef>
                <a:spcPts val="0"/>
              </a:spcBef>
              <a:spcAft>
                <a:spcPts val="0"/>
              </a:spcAft>
              <a:buSzPts val="7200"/>
              <a:buNone/>
              <a:defRPr sz="5400"/>
            </a:lvl8pPr>
            <a:lvl9pPr lvl="8" algn="ctr">
              <a:spcBef>
                <a:spcPts val="0"/>
              </a:spcBef>
              <a:spcAft>
                <a:spcPts val="0"/>
              </a:spcAft>
              <a:buSzPts val="7200"/>
              <a:buNone/>
              <a:defRPr sz="5400"/>
            </a:lvl9pPr>
          </a:lstStyle>
          <a:p>
            <a:r>
              <a:t>xx%</a:t>
            </a:r>
          </a:p>
        </p:txBody>
      </p:sp>
      <p:grpSp>
        <p:nvGrpSpPr>
          <p:cNvPr id="193" name="Google Shape;193;p11"/>
          <p:cNvGrpSpPr/>
          <p:nvPr/>
        </p:nvGrpSpPr>
        <p:grpSpPr>
          <a:xfrm>
            <a:off x="182289" y="247620"/>
            <a:ext cx="6565987" cy="8712981"/>
            <a:chOff x="243049" y="139286"/>
            <a:chExt cx="8754649" cy="4901052"/>
          </a:xfrm>
        </p:grpSpPr>
        <p:sp>
          <p:nvSpPr>
            <p:cNvPr id="194" name="Google Shape;194;p11"/>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5" name="Google Shape;195;p11"/>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6" name="Google Shape;196;p11"/>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7" name="Google Shape;197;p11"/>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8" name="Google Shape;198;p11"/>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99" name="Google Shape;199;p11"/>
            <p:cNvGrpSpPr/>
            <p:nvPr/>
          </p:nvGrpSpPr>
          <p:grpSpPr>
            <a:xfrm>
              <a:off x="8810285" y="2242772"/>
              <a:ext cx="155484" cy="175100"/>
              <a:chOff x="3655550" y="2257032"/>
              <a:chExt cx="192526" cy="161920"/>
            </a:xfrm>
          </p:grpSpPr>
          <p:sp>
            <p:nvSpPr>
              <p:cNvPr id="200" name="Google Shape;200;p11"/>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1" name="Google Shape;201;p11"/>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02" name="Google Shape;202;p11"/>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3" name="Google Shape;203;p11"/>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4" name="Google Shape;204;p11"/>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5" name="Google Shape;205;p11"/>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6" name="Google Shape;206;p11"/>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284593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extLst>
      <p:ext uri="{BB962C8B-B14F-4D97-AF65-F5344CB8AC3E}">
        <p14:creationId xmlns:p14="http://schemas.microsoft.com/office/powerpoint/2010/main" val="597549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123790"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0" name="Google Shape;210;p13"/>
          <p:cNvSpPr txBox="1">
            <a:spLocks noGrp="1"/>
          </p:cNvSpPr>
          <p:nvPr>
            <p:ph type="ctrTitle" idx="2"/>
          </p:nvPr>
        </p:nvSpPr>
        <p:spPr>
          <a:xfrm>
            <a:off x="1123790"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1" name="Google Shape;211;p13"/>
          <p:cNvSpPr txBox="1">
            <a:spLocks noGrp="1"/>
          </p:cNvSpPr>
          <p:nvPr>
            <p:ph type="subTitle" idx="1"/>
          </p:nvPr>
        </p:nvSpPr>
        <p:spPr>
          <a:xfrm>
            <a:off x="1123790"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4042277"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3" name="Google Shape;213;p13"/>
          <p:cNvSpPr txBox="1">
            <a:spLocks noGrp="1"/>
          </p:cNvSpPr>
          <p:nvPr>
            <p:ph type="ctrTitle" idx="4"/>
          </p:nvPr>
        </p:nvSpPr>
        <p:spPr>
          <a:xfrm>
            <a:off x="4042283"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4" name="Google Shape;214;p13"/>
          <p:cNvSpPr txBox="1">
            <a:spLocks noGrp="1"/>
          </p:cNvSpPr>
          <p:nvPr>
            <p:ph type="subTitle" idx="5"/>
          </p:nvPr>
        </p:nvSpPr>
        <p:spPr>
          <a:xfrm>
            <a:off x="4042277"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123790"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6" name="Google Shape;216;p13"/>
          <p:cNvSpPr txBox="1">
            <a:spLocks noGrp="1"/>
          </p:cNvSpPr>
          <p:nvPr>
            <p:ph type="ctrTitle" idx="7"/>
          </p:nvPr>
        </p:nvSpPr>
        <p:spPr>
          <a:xfrm>
            <a:off x="1123790"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7" name="Google Shape;217;p13"/>
          <p:cNvSpPr txBox="1">
            <a:spLocks noGrp="1"/>
          </p:cNvSpPr>
          <p:nvPr>
            <p:ph type="subTitle" idx="8"/>
          </p:nvPr>
        </p:nvSpPr>
        <p:spPr>
          <a:xfrm>
            <a:off x="1123790"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4042277"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9" name="Google Shape;219;p13"/>
          <p:cNvSpPr txBox="1">
            <a:spLocks noGrp="1"/>
          </p:cNvSpPr>
          <p:nvPr>
            <p:ph type="ctrTitle" idx="13"/>
          </p:nvPr>
        </p:nvSpPr>
        <p:spPr>
          <a:xfrm>
            <a:off x="4042283"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20" name="Google Shape;220;p13"/>
          <p:cNvSpPr txBox="1">
            <a:spLocks noGrp="1"/>
          </p:cNvSpPr>
          <p:nvPr>
            <p:ph type="subTitle" idx="14"/>
          </p:nvPr>
        </p:nvSpPr>
        <p:spPr>
          <a:xfrm>
            <a:off x="4042277"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grpSp>
        <p:nvGrpSpPr>
          <p:cNvPr id="221" name="Google Shape;221;p13"/>
          <p:cNvGrpSpPr/>
          <p:nvPr/>
        </p:nvGrpSpPr>
        <p:grpSpPr>
          <a:xfrm>
            <a:off x="137598" y="180248"/>
            <a:ext cx="6610676" cy="8636533"/>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311096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4"/>
          <p:cNvGrpSpPr/>
          <p:nvPr/>
        </p:nvGrpSpPr>
        <p:grpSpPr>
          <a:xfrm>
            <a:off x="182289" y="247620"/>
            <a:ext cx="6565987" cy="8712981"/>
            <a:chOff x="243049" y="139286"/>
            <a:chExt cx="8754649" cy="4901052"/>
          </a:xfrm>
        </p:grpSpPr>
        <p:sp>
          <p:nvSpPr>
            <p:cNvPr id="239" name="Google Shape;239;p1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0" name="Google Shape;240;p1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1" name="Google Shape;241;p1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2" name="Google Shape;242;p1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3" name="Google Shape;243;p1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44" name="Google Shape;244;p14"/>
            <p:cNvGrpSpPr/>
            <p:nvPr/>
          </p:nvGrpSpPr>
          <p:grpSpPr>
            <a:xfrm>
              <a:off x="8810285" y="2242772"/>
              <a:ext cx="155484" cy="175100"/>
              <a:chOff x="3655550" y="2257032"/>
              <a:chExt cx="192526" cy="161920"/>
            </a:xfrm>
          </p:grpSpPr>
          <p:sp>
            <p:nvSpPr>
              <p:cNvPr id="245" name="Google Shape;245;p1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6" name="Google Shape;246;p1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47" name="Google Shape;247;p1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8" name="Google Shape;248;p1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9" name="Google Shape;249;p1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0" name="Google Shape;250;p1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1" name="Google Shape;251;p1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52" name="Google Shape;252;p14"/>
          <p:cNvSpPr txBox="1">
            <a:spLocks noGrp="1"/>
          </p:cNvSpPr>
          <p:nvPr>
            <p:ph type="subTitle" idx="1"/>
          </p:nvPr>
        </p:nvSpPr>
        <p:spPr>
          <a:xfrm>
            <a:off x="495980"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3" name="Google Shape;253;p14"/>
          <p:cNvSpPr txBox="1">
            <a:spLocks noGrp="1"/>
          </p:cNvSpPr>
          <p:nvPr>
            <p:ph type="subTitle" idx="2"/>
          </p:nvPr>
        </p:nvSpPr>
        <p:spPr>
          <a:xfrm>
            <a:off x="4531307"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4" name="Google Shape;254;p14"/>
          <p:cNvSpPr txBox="1">
            <a:spLocks noGrp="1"/>
          </p:cNvSpPr>
          <p:nvPr>
            <p:ph type="subTitle" idx="3"/>
          </p:nvPr>
        </p:nvSpPr>
        <p:spPr>
          <a:xfrm>
            <a:off x="2529900" y="5686091"/>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5" name="Google Shape;255;p14"/>
          <p:cNvSpPr txBox="1">
            <a:spLocks noGrp="1"/>
          </p:cNvSpPr>
          <p:nvPr>
            <p:ph type="subTitle" idx="4"/>
          </p:nvPr>
        </p:nvSpPr>
        <p:spPr>
          <a:xfrm>
            <a:off x="2529947" y="3043024"/>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6" name="Google Shape;256;p14"/>
          <p:cNvSpPr txBox="1">
            <a:spLocks noGrp="1"/>
          </p:cNvSpPr>
          <p:nvPr>
            <p:ph type="subTitle" idx="5"/>
          </p:nvPr>
        </p:nvSpPr>
        <p:spPr>
          <a:xfrm>
            <a:off x="49569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7" name="Google Shape;257;p14"/>
          <p:cNvSpPr txBox="1">
            <a:spLocks noGrp="1"/>
          </p:cNvSpPr>
          <p:nvPr>
            <p:ph type="subTitle" idx="6"/>
          </p:nvPr>
        </p:nvSpPr>
        <p:spPr>
          <a:xfrm>
            <a:off x="453126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8" name="Google Shape;258;p14"/>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4619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59"/>
        <p:cNvGrpSpPr/>
        <p:nvPr/>
      </p:nvGrpSpPr>
      <p:grpSpPr>
        <a:xfrm>
          <a:off x="0" y="0"/>
          <a:ext cx="0" cy="0"/>
          <a:chOff x="0" y="0"/>
          <a:chExt cx="0" cy="0"/>
        </a:xfrm>
      </p:grpSpPr>
      <p:grpSp>
        <p:nvGrpSpPr>
          <p:cNvPr id="260" name="Google Shape;260;p15"/>
          <p:cNvGrpSpPr/>
          <p:nvPr/>
        </p:nvGrpSpPr>
        <p:grpSpPr>
          <a:xfrm>
            <a:off x="182289" y="247620"/>
            <a:ext cx="6565987" cy="8712981"/>
            <a:chOff x="243049" y="139286"/>
            <a:chExt cx="8754649" cy="4901052"/>
          </a:xfrm>
        </p:grpSpPr>
        <p:sp>
          <p:nvSpPr>
            <p:cNvPr id="261" name="Google Shape;261;p1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2" name="Google Shape;262;p1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3" name="Google Shape;263;p1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4" name="Google Shape;264;p1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5" name="Google Shape;265;p1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66" name="Google Shape;266;p15"/>
            <p:cNvGrpSpPr/>
            <p:nvPr/>
          </p:nvGrpSpPr>
          <p:grpSpPr>
            <a:xfrm>
              <a:off x="8810285" y="2242772"/>
              <a:ext cx="155484" cy="175100"/>
              <a:chOff x="3655550" y="2257032"/>
              <a:chExt cx="192526" cy="161920"/>
            </a:xfrm>
          </p:grpSpPr>
          <p:sp>
            <p:nvSpPr>
              <p:cNvPr id="267" name="Google Shape;267;p1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8" name="Google Shape;268;p1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69" name="Google Shape;269;p1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0" name="Google Shape;270;p1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1" name="Google Shape;271;p1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2" name="Google Shape;272;p1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3" name="Google Shape;273;p1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74" name="Google Shape;274;p15"/>
          <p:cNvSpPr txBox="1">
            <a:spLocks noGrp="1"/>
          </p:cNvSpPr>
          <p:nvPr>
            <p:ph type="subTitle" idx="1"/>
          </p:nvPr>
        </p:nvSpPr>
        <p:spPr>
          <a:xfrm>
            <a:off x="697820" y="4344063"/>
            <a:ext cx="1568025" cy="14544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5" name="Google Shape;275;p15"/>
          <p:cNvSpPr txBox="1">
            <a:spLocks noGrp="1"/>
          </p:cNvSpPr>
          <p:nvPr>
            <p:ph type="subTitle" idx="2"/>
          </p:nvPr>
        </p:nvSpPr>
        <p:spPr>
          <a:xfrm>
            <a:off x="4603781" y="4339796"/>
            <a:ext cx="1568025" cy="1462933"/>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6" name="Google Shape;276;p15"/>
          <p:cNvSpPr txBox="1">
            <a:spLocks noGrp="1"/>
          </p:cNvSpPr>
          <p:nvPr>
            <p:ph type="subTitle" idx="3"/>
          </p:nvPr>
        </p:nvSpPr>
        <p:spPr>
          <a:xfrm>
            <a:off x="264524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7" name="Google Shape;277;p15"/>
          <p:cNvSpPr txBox="1">
            <a:spLocks noGrp="1"/>
          </p:cNvSpPr>
          <p:nvPr>
            <p:ph type="subTitle" idx="4"/>
          </p:nvPr>
        </p:nvSpPr>
        <p:spPr>
          <a:xfrm>
            <a:off x="2645252" y="4344063"/>
            <a:ext cx="1568025" cy="1454400"/>
          </a:xfrm>
          <a:prstGeom prst="rect">
            <a:avLst/>
          </a:prstGeom>
          <a:solidFill>
            <a:schemeClr val="accent6"/>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8" name="Google Shape;278;p15"/>
          <p:cNvSpPr txBox="1">
            <a:spLocks noGrp="1"/>
          </p:cNvSpPr>
          <p:nvPr>
            <p:ph type="subTitle" idx="5"/>
          </p:nvPr>
        </p:nvSpPr>
        <p:spPr>
          <a:xfrm>
            <a:off x="697568"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9" name="Google Shape;279;p15"/>
          <p:cNvSpPr txBox="1">
            <a:spLocks noGrp="1"/>
          </p:cNvSpPr>
          <p:nvPr>
            <p:ph type="subTitle" idx="6"/>
          </p:nvPr>
        </p:nvSpPr>
        <p:spPr>
          <a:xfrm>
            <a:off x="460373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80" name="Google Shape;280;p1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82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81"/>
        <p:cNvGrpSpPr/>
        <p:nvPr/>
      </p:nvGrpSpPr>
      <p:grpSpPr>
        <a:xfrm>
          <a:off x="0" y="0"/>
          <a:ext cx="0" cy="0"/>
          <a:chOff x="0" y="0"/>
          <a:chExt cx="0" cy="0"/>
        </a:xfrm>
      </p:grpSpPr>
      <p:grpSp>
        <p:nvGrpSpPr>
          <p:cNvPr id="282" name="Google Shape;282;p16"/>
          <p:cNvGrpSpPr/>
          <p:nvPr/>
        </p:nvGrpSpPr>
        <p:grpSpPr>
          <a:xfrm>
            <a:off x="182289" y="247620"/>
            <a:ext cx="6565987" cy="8712981"/>
            <a:chOff x="243049" y="139286"/>
            <a:chExt cx="8754649" cy="4901052"/>
          </a:xfrm>
        </p:grpSpPr>
        <p:sp>
          <p:nvSpPr>
            <p:cNvPr id="283" name="Google Shape;283;p1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4" name="Google Shape;284;p1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5" name="Google Shape;285;p1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6" name="Google Shape;286;p1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7" name="Google Shape;287;p1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88" name="Google Shape;288;p16"/>
            <p:cNvGrpSpPr/>
            <p:nvPr/>
          </p:nvGrpSpPr>
          <p:grpSpPr>
            <a:xfrm>
              <a:off x="8810285" y="2242772"/>
              <a:ext cx="155484" cy="175100"/>
              <a:chOff x="3655550" y="2257032"/>
              <a:chExt cx="192526" cy="161920"/>
            </a:xfrm>
          </p:grpSpPr>
          <p:sp>
            <p:nvSpPr>
              <p:cNvPr id="289" name="Google Shape;289;p1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0" name="Google Shape;290;p1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1" name="Google Shape;291;p1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2" name="Google Shape;292;p1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3" name="Google Shape;293;p1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4" name="Google Shape;294;p1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5" name="Google Shape;295;p1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6" name="Google Shape;296;p16"/>
          <p:cNvSpPr txBox="1">
            <a:spLocks noGrp="1"/>
          </p:cNvSpPr>
          <p:nvPr>
            <p:ph type="subTitle" idx="1"/>
          </p:nvPr>
        </p:nvSpPr>
        <p:spPr>
          <a:xfrm>
            <a:off x="3730157"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7" name="Google Shape;297;p16"/>
          <p:cNvSpPr txBox="1">
            <a:spLocks noGrp="1"/>
          </p:cNvSpPr>
          <p:nvPr>
            <p:ph type="subTitle" idx="2"/>
          </p:nvPr>
        </p:nvSpPr>
        <p:spPr>
          <a:xfrm>
            <a:off x="697574"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8" name="Google Shape;298;p1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 name="Google Shape;299;p16"/>
          <p:cNvSpPr txBox="1">
            <a:spLocks noGrp="1"/>
          </p:cNvSpPr>
          <p:nvPr>
            <p:ph type="subTitle" idx="3"/>
          </p:nvPr>
        </p:nvSpPr>
        <p:spPr>
          <a:xfrm>
            <a:off x="3730157"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300" name="Google Shape;300;p16"/>
          <p:cNvSpPr txBox="1">
            <a:spLocks noGrp="1"/>
          </p:cNvSpPr>
          <p:nvPr>
            <p:ph type="subTitle" idx="4"/>
          </p:nvPr>
        </p:nvSpPr>
        <p:spPr>
          <a:xfrm>
            <a:off x="697574"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Tree>
    <p:extLst>
      <p:ext uri="{BB962C8B-B14F-4D97-AF65-F5344CB8AC3E}">
        <p14:creationId xmlns:p14="http://schemas.microsoft.com/office/powerpoint/2010/main" val="223096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1"/>
        </a:solidFill>
        <a:effectLst/>
      </p:bgPr>
    </p:bg>
    <p:spTree>
      <p:nvGrpSpPr>
        <p:cNvPr id="1" name="Shape 301"/>
        <p:cNvGrpSpPr/>
        <p:nvPr/>
      </p:nvGrpSpPr>
      <p:grpSpPr>
        <a:xfrm>
          <a:off x="0" y="0"/>
          <a:ext cx="0" cy="0"/>
          <a:chOff x="0" y="0"/>
          <a:chExt cx="0" cy="0"/>
        </a:xfrm>
      </p:grpSpPr>
      <p:grpSp>
        <p:nvGrpSpPr>
          <p:cNvPr id="302" name="Google Shape;302;p17"/>
          <p:cNvGrpSpPr/>
          <p:nvPr/>
        </p:nvGrpSpPr>
        <p:grpSpPr>
          <a:xfrm>
            <a:off x="182289" y="247620"/>
            <a:ext cx="6565987" cy="8712981"/>
            <a:chOff x="243049" y="139286"/>
            <a:chExt cx="8754649" cy="4901052"/>
          </a:xfrm>
        </p:grpSpPr>
        <p:sp>
          <p:nvSpPr>
            <p:cNvPr id="303" name="Google Shape;303;p1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4" name="Google Shape;304;p1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5" name="Google Shape;305;p1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6" name="Google Shape;306;p1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7" name="Google Shape;307;p1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08" name="Google Shape;308;p17"/>
            <p:cNvGrpSpPr/>
            <p:nvPr/>
          </p:nvGrpSpPr>
          <p:grpSpPr>
            <a:xfrm>
              <a:off x="8810285" y="2242772"/>
              <a:ext cx="155484" cy="175100"/>
              <a:chOff x="3655550" y="2257032"/>
              <a:chExt cx="192526" cy="161920"/>
            </a:xfrm>
          </p:grpSpPr>
          <p:sp>
            <p:nvSpPr>
              <p:cNvPr id="309" name="Google Shape;309;p1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0" name="Google Shape;310;p1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1" name="Google Shape;311;p1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2" name="Google Shape;312;p1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3" name="Google Shape;313;p1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4" name="Google Shape;314;p1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5" name="Google Shape;315;p1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6" name="Google Shape;316;p17"/>
          <p:cNvSpPr txBox="1">
            <a:spLocks noGrp="1"/>
          </p:cNvSpPr>
          <p:nvPr>
            <p:ph type="title"/>
          </p:nvPr>
        </p:nvSpPr>
        <p:spPr>
          <a:xfrm>
            <a:off x="3924919" y="3658668"/>
            <a:ext cx="2237850" cy="237013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175"/>
            </a:lvl1pPr>
            <a:lvl2pPr lvl="1" rtl="0">
              <a:spcBef>
                <a:spcPts val="0"/>
              </a:spcBef>
              <a:spcAft>
                <a:spcPts val="0"/>
              </a:spcAft>
              <a:buSzPts val="4800"/>
              <a:buNone/>
              <a:defRPr sz="3600"/>
            </a:lvl2pPr>
            <a:lvl3pPr lvl="2" rtl="0">
              <a:spcBef>
                <a:spcPts val="0"/>
              </a:spcBef>
              <a:spcAft>
                <a:spcPts val="0"/>
              </a:spcAft>
              <a:buSzPts val="4800"/>
              <a:buNone/>
              <a:defRPr sz="3600"/>
            </a:lvl3pPr>
            <a:lvl4pPr lvl="3" rtl="0">
              <a:spcBef>
                <a:spcPts val="0"/>
              </a:spcBef>
              <a:spcAft>
                <a:spcPts val="0"/>
              </a:spcAft>
              <a:buSzPts val="4800"/>
              <a:buNone/>
              <a:defRPr sz="3600"/>
            </a:lvl4pPr>
            <a:lvl5pPr lvl="4" rtl="0">
              <a:spcBef>
                <a:spcPts val="0"/>
              </a:spcBef>
              <a:spcAft>
                <a:spcPts val="0"/>
              </a:spcAft>
              <a:buSzPts val="4800"/>
              <a:buNone/>
              <a:defRPr sz="3600"/>
            </a:lvl5pPr>
            <a:lvl6pPr lvl="5" rtl="0">
              <a:spcBef>
                <a:spcPts val="0"/>
              </a:spcBef>
              <a:spcAft>
                <a:spcPts val="0"/>
              </a:spcAft>
              <a:buSzPts val="4800"/>
              <a:buNone/>
              <a:defRPr sz="3600"/>
            </a:lvl6pPr>
            <a:lvl7pPr lvl="6" rtl="0">
              <a:spcBef>
                <a:spcPts val="0"/>
              </a:spcBef>
              <a:spcAft>
                <a:spcPts val="0"/>
              </a:spcAft>
              <a:buSzPts val="4800"/>
              <a:buNone/>
              <a:defRPr sz="3600"/>
            </a:lvl7pPr>
            <a:lvl8pPr lvl="7" rtl="0">
              <a:spcBef>
                <a:spcPts val="0"/>
              </a:spcBef>
              <a:spcAft>
                <a:spcPts val="0"/>
              </a:spcAft>
              <a:buSzPts val="4800"/>
              <a:buNone/>
              <a:defRPr sz="3600"/>
            </a:lvl8pPr>
            <a:lvl9pPr lvl="8" rtl="0">
              <a:spcBef>
                <a:spcPts val="0"/>
              </a:spcBef>
              <a:spcAft>
                <a:spcPts val="0"/>
              </a:spcAft>
              <a:buSzPts val="4800"/>
              <a:buNone/>
              <a:defRPr sz="3600"/>
            </a:lvl9pPr>
          </a:lstStyle>
          <a:p>
            <a:endParaRPr/>
          </a:p>
        </p:txBody>
      </p:sp>
    </p:spTree>
    <p:extLst>
      <p:ext uri="{BB962C8B-B14F-4D97-AF65-F5344CB8AC3E}">
        <p14:creationId xmlns:p14="http://schemas.microsoft.com/office/powerpoint/2010/main" val="274595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317"/>
        <p:cNvGrpSpPr/>
        <p:nvPr/>
      </p:nvGrpSpPr>
      <p:grpSpPr>
        <a:xfrm>
          <a:off x="0" y="0"/>
          <a:ext cx="0" cy="0"/>
          <a:chOff x="0" y="0"/>
          <a:chExt cx="0" cy="0"/>
        </a:xfrm>
      </p:grpSpPr>
      <p:grpSp>
        <p:nvGrpSpPr>
          <p:cNvPr id="318" name="Google Shape;318;p18"/>
          <p:cNvGrpSpPr/>
          <p:nvPr/>
        </p:nvGrpSpPr>
        <p:grpSpPr>
          <a:xfrm>
            <a:off x="182289" y="247620"/>
            <a:ext cx="6565987" cy="8712981"/>
            <a:chOff x="243049" y="139286"/>
            <a:chExt cx="8754649" cy="4901052"/>
          </a:xfrm>
        </p:grpSpPr>
        <p:sp>
          <p:nvSpPr>
            <p:cNvPr id="319" name="Google Shape;319;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0" name="Google Shape;320;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1" name="Google Shape;321;p1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2" name="Google Shape;322;p1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3" name="Google Shape;323;p1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24" name="Google Shape;324;p18"/>
            <p:cNvGrpSpPr/>
            <p:nvPr/>
          </p:nvGrpSpPr>
          <p:grpSpPr>
            <a:xfrm>
              <a:off x="8810285" y="2242772"/>
              <a:ext cx="155484" cy="175100"/>
              <a:chOff x="3655550" y="2257032"/>
              <a:chExt cx="192526" cy="161920"/>
            </a:xfrm>
          </p:grpSpPr>
          <p:sp>
            <p:nvSpPr>
              <p:cNvPr id="325" name="Google Shape;325;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6" name="Google Shape;326;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27" name="Google Shape;327;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8" name="Google Shape;328;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9" name="Google Shape;329;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0" name="Google Shape;330;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1" name="Google Shape;331;p1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32" name="Google Shape;332;p18"/>
          <p:cNvGrpSpPr/>
          <p:nvPr/>
        </p:nvGrpSpPr>
        <p:grpSpPr>
          <a:xfrm>
            <a:off x="844088" y="934133"/>
            <a:ext cx="5060700" cy="7289067"/>
            <a:chOff x="1125450" y="525450"/>
            <a:chExt cx="6747600" cy="4100100"/>
          </a:xfrm>
        </p:grpSpPr>
        <p:grpSp>
          <p:nvGrpSpPr>
            <p:cNvPr id="333" name="Google Shape;333;p18"/>
            <p:cNvGrpSpPr/>
            <p:nvPr/>
          </p:nvGrpSpPr>
          <p:grpSpPr>
            <a:xfrm>
              <a:off x="1125450" y="525450"/>
              <a:ext cx="6747600" cy="4092600"/>
              <a:chOff x="1198375" y="525450"/>
              <a:chExt cx="6747600" cy="4092600"/>
            </a:xfrm>
          </p:grpSpPr>
          <p:sp>
            <p:nvSpPr>
              <p:cNvPr id="334" name="Google Shape;334;p18"/>
              <p:cNvSpPr/>
              <p:nvPr/>
            </p:nvSpPr>
            <p:spPr>
              <a:xfrm>
                <a:off x="1198375" y="525450"/>
                <a:ext cx="6747600" cy="40926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35" name="Google Shape;335;p18"/>
              <p:cNvGrpSpPr/>
              <p:nvPr/>
            </p:nvGrpSpPr>
            <p:grpSpPr>
              <a:xfrm>
                <a:off x="1465025" y="967263"/>
                <a:ext cx="155400" cy="3208975"/>
                <a:chOff x="1465025" y="967263"/>
                <a:chExt cx="155400" cy="3208975"/>
              </a:xfrm>
            </p:grpSpPr>
            <p:sp>
              <p:nvSpPr>
                <p:cNvPr id="336" name="Google Shape;336;p18"/>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7" name="Google Shape;337;p18"/>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8" name="Google Shape;338;p18"/>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9" name="Google Shape;339;p18"/>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0" name="Google Shape;340;p18"/>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1" name="Google Shape;341;p18"/>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2" name="Google Shape;342;p18"/>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3" name="Google Shape;343;p18"/>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grpSp>
          <p:nvGrpSpPr>
            <p:cNvPr id="344" name="Google Shape;344;p18"/>
            <p:cNvGrpSpPr/>
            <p:nvPr/>
          </p:nvGrpSpPr>
          <p:grpSpPr>
            <a:xfrm>
              <a:off x="1805775" y="525450"/>
              <a:ext cx="6062274" cy="4100100"/>
              <a:chOff x="1878700" y="525450"/>
              <a:chExt cx="6062274" cy="4100100"/>
            </a:xfrm>
          </p:grpSpPr>
          <p:grpSp>
            <p:nvGrpSpPr>
              <p:cNvPr id="345" name="Google Shape;345;p18"/>
              <p:cNvGrpSpPr/>
              <p:nvPr/>
            </p:nvGrpSpPr>
            <p:grpSpPr>
              <a:xfrm>
                <a:off x="1879774" y="917700"/>
                <a:ext cx="6061200" cy="3374700"/>
                <a:chOff x="1887175" y="917700"/>
                <a:chExt cx="6061200" cy="3374700"/>
              </a:xfrm>
            </p:grpSpPr>
            <p:cxnSp>
              <p:nvCxnSpPr>
                <p:cNvPr id="346" name="Google Shape;346;p18"/>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7" name="Google Shape;347;p18"/>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8" name="Google Shape;348;p18"/>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9" name="Google Shape;349;p18"/>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0" name="Google Shape;350;p18"/>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1" name="Google Shape;351;p18"/>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2" name="Google Shape;352;p18"/>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3" name="Google Shape;353;p18"/>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4" name="Google Shape;354;p18"/>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5" name="Google Shape;355;p18"/>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6" name="Google Shape;356;p18"/>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7" name="Google Shape;357;p18"/>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8" name="Google Shape;358;p18"/>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59" name="Google Shape;359;p18"/>
              <p:cNvCxnSpPr/>
              <p:nvPr/>
            </p:nvCxnSpPr>
            <p:spPr>
              <a:xfrm>
                <a:off x="1878700" y="525450"/>
                <a:ext cx="0" cy="4100100"/>
              </a:xfrm>
              <a:prstGeom prst="straightConnector1">
                <a:avLst/>
              </a:prstGeom>
              <a:noFill/>
              <a:ln w="9525" cap="flat" cmpd="sng">
                <a:solidFill>
                  <a:schemeClr val="accent3"/>
                </a:solidFill>
                <a:prstDash val="solid"/>
                <a:round/>
                <a:headEnd type="none" w="med" len="med"/>
                <a:tailEnd type="none" w="med" len="med"/>
              </a:ln>
            </p:spPr>
          </p:cxnSp>
        </p:grpSp>
      </p:grpSp>
      <p:sp>
        <p:nvSpPr>
          <p:cNvPr id="360" name="Google Shape;360;p18"/>
          <p:cNvSpPr txBox="1"/>
          <p:nvPr/>
        </p:nvSpPr>
        <p:spPr>
          <a:xfrm>
            <a:off x="1555763" y="6523912"/>
            <a:ext cx="3746475" cy="955733"/>
          </a:xfrm>
          <a:prstGeom prst="rect">
            <a:avLst/>
          </a:prstGeom>
          <a:noFill/>
          <a:ln>
            <a:noFill/>
          </a:ln>
        </p:spPr>
        <p:txBody>
          <a:bodyPr spcFirstLastPara="1" wrap="square" lIns="68569" tIns="0" rIns="68569" bIns="68569" anchor="t" anchorCtr="0">
            <a:noAutofit/>
          </a:bodyPr>
          <a:lstStyle/>
          <a:p>
            <a:pPr marL="0" lvl="0" indent="0" algn="ctr" rtl="0">
              <a:lnSpc>
                <a:spcPct val="100000"/>
              </a:lnSpc>
              <a:spcBef>
                <a:spcPts val="225"/>
              </a:spcBef>
              <a:spcAft>
                <a:spcPts val="0"/>
              </a:spcAft>
              <a:buNone/>
            </a:pPr>
            <a:r>
              <a:rPr lang="en" sz="900" b="1">
                <a:solidFill>
                  <a:schemeClr val="dk1"/>
                </a:solidFill>
                <a:latin typeface="Barlow"/>
                <a:ea typeface="Barlow"/>
                <a:cs typeface="Barlow"/>
                <a:sym typeface="Barlow"/>
              </a:rPr>
              <a:t>CREDITS</a:t>
            </a:r>
            <a:r>
              <a:rPr lang="en" sz="900">
                <a:solidFill>
                  <a:schemeClr val="dk1"/>
                </a:solidFill>
                <a:latin typeface="Barlow"/>
                <a:ea typeface="Barlow"/>
                <a:cs typeface="Barlow"/>
                <a:sym typeface="Barlow"/>
              </a:rPr>
              <a:t>: This presentation template was created by </a:t>
            </a:r>
            <a:r>
              <a:rPr lang="en" sz="9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900">
                <a:solidFill>
                  <a:schemeClr val="dk1"/>
                </a:solidFill>
                <a:latin typeface="Barlow"/>
                <a:ea typeface="Barlow"/>
                <a:cs typeface="Barlow"/>
                <a:sym typeface="Barlow"/>
              </a:rPr>
              <a:t>, including icons by </a:t>
            </a:r>
            <a:r>
              <a:rPr lang="en" sz="9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900">
                <a:solidFill>
                  <a:schemeClr val="dk1"/>
                </a:solidFill>
                <a:latin typeface="Barlow"/>
                <a:ea typeface="Barlow"/>
                <a:cs typeface="Barlow"/>
                <a:sym typeface="Barlow"/>
              </a:rPr>
              <a:t>, and infographics &amp; images by </a:t>
            </a:r>
            <a:r>
              <a:rPr lang="en" sz="9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900" b="1">
              <a:solidFill>
                <a:schemeClr val="dk1"/>
              </a:solidFill>
              <a:latin typeface="Barlow"/>
              <a:ea typeface="Barlow"/>
              <a:cs typeface="Barlow"/>
              <a:sym typeface="Barlow"/>
            </a:endParaRPr>
          </a:p>
          <a:p>
            <a:pPr marL="0" lvl="0" indent="0" algn="ctr" rtl="0">
              <a:spcBef>
                <a:spcPts val="0"/>
              </a:spcBef>
              <a:spcAft>
                <a:spcPts val="0"/>
              </a:spcAft>
              <a:buNone/>
            </a:pPr>
            <a:endParaRPr sz="900">
              <a:solidFill>
                <a:schemeClr val="dk1"/>
              </a:solidFill>
              <a:latin typeface="Barlow"/>
              <a:ea typeface="Barlow"/>
              <a:cs typeface="Barlow"/>
              <a:sym typeface="Barlow"/>
            </a:endParaRPr>
          </a:p>
          <a:p>
            <a:pPr marL="0" lvl="0" indent="0" algn="ctr" rtl="0">
              <a:lnSpc>
                <a:spcPct val="115000"/>
              </a:lnSpc>
              <a:spcBef>
                <a:spcPts val="225"/>
              </a:spcBef>
              <a:spcAft>
                <a:spcPts val="0"/>
              </a:spcAft>
              <a:buNone/>
            </a:pPr>
            <a:endParaRPr sz="900">
              <a:solidFill>
                <a:schemeClr val="dk1"/>
              </a:solidFill>
              <a:latin typeface="Barlow"/>
              <a:ea typeface="Barlow"/>
              <a:cs typeface="Barlow"/>
              <a:sym typeface="Barlow"/>
            </a:endParaRPr>
          </a:p>
        </p:txBody>
      </p:sp>
      <p:sp>
        <p:nvSpPr>
          <p:cNvPr id="361" name="Google Shape;361;p18"/>
          <p:cNvSpPr txBox="1">
            <a:spLocks noGrp="1"/>
          </p:cNvSpPr>
          <p:nvPr>
            <p:ph type="ctrTitle"/>
          </p:nvPr>
        </p:nvSpPr>
        <p:spPr>
          <a:xfrm>
            <a:off x="2382188" y="1620224"/>
            <a:ext cx="2093625" cy="16741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4651"/>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362" name="Google Shape;362;p18"/>
          <p:cNvSpPr txBox="1">
            <a:spLocks noGrp="1"/>
          </p:cNvSpPr>
          <p:nvPr>
            <p:ph type="subTitle" idx="1"/>
          </p:nvPr>
        </p:nvSpPr>
        <p:spPr>
          <a:xfrm>
            <a:off x="1555763" y="3762313"/>
            <a:ext cx="3746475" cy="2490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051"/>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grpSp>
        <p:nvGrpSpPr>
          <p:cNvPr id="363" name="Google Shape;363;p18"/>
          <p:cNvGrpSpPr/>
          <p:nvPr/>
        </p:nvGrpSpPr>
        <p:grpSpPr>
          <a:xfrm>
            <a:off x="844092" y="7834165"/>
            <a:ext cx="467326" cy="895171"/>
            <a:chOff x="2977700" y="3322575"/>
            <a:chExt cx="833803" cy="777898"/>
          </a:xfrm>
        </p:grpSpPr>
        <p:sp>
          <p:nvSpPr>
            <p:cNvPr id="364" name="Google Shape;364;p18"/>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5" name="Google Shape;365;p18"/>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6" name="Google Shape;366;p18"/>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7" name="Google Shape;367;p18"/>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8" name="Google Shape;368;p18"/>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9" name="Google Shape;369;p18"/>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0" name="Google Shape;370;p18"/>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1" name="Google Shape;371;p18"/>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2" name="Google Shape;372;p18"/>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73" name="Google Shape;373;p18"/>
          <p:cNvGrpSpPr/>
          <p:nvPr/>
        </p:nvGrpSpPr>
        <p:grpSpPr>
          <a:xfrm>
            <a:off x="1930508" y="247610"/>
            <a:ext cx="550327" cy="1003849"/>
            <a:chOff x="1663725" y="2859875"/>
            <a:chExt cx="767460" cy="488295"/>
          </a:xfrm>
        </p:grpSpPr>
        <p:sp>
          <p:nvSpPr>
            <p:cNvPr id="374" name="Google Shape;374;p18"/>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5" name="Google Shape;375;p18"/>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6" name="Google Shape;376;p18"/>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7" name="Google Shape;377;p18"/>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8" name="Google Shape;378;p18"/>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9" name="Google Shape;379;p18"/>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0" name="Google Shape;380;p18"/>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1" name="Google Shape;381;p18"/>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2" name="Google Shape;382;p18"/>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3" name="Google Shape;383;p18"/>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4" name="Google Shape;384;p18"/>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5" name="Google Shape;385;p18"/>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6" name="Google Shape;386;p18"/>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7" name="Google Shape;387;p18"/>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8" name="Google Shape;388;p18"/>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9" name="Google Shape;389;p18"/>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0" name="Google Shape;390;p18"/>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1" name="Google Shape;391;p18"/>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2" name="Google Shape;392;p18"/>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3" name="Google Shape;393;p18"/>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4" name="Google Shape;394;p18"/>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5" name="Google Shape;395;p18"/>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96" name="Google Shape;396;p18"/>
          <p:cNvGrpSpPr/>
          <p:nvPr/>
        </p:nvGrpSpPr>
        <p:grpSpPr>
          <a:xfrm>
            <a:off x="341374" y="1375521"/>
            <a:ext cx="144386" cy="512531"/>
            <a:chOff x="1459800" y="1512500"/>
            <a:chExt cx="131625" cy="197100"/>
          </a:xfrm>
        </p:grpSpPr>
        <p:sp>
          <p:nvSpPr>
            <p:cNvPr id="397" name="Google Shape;397;p18"/>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8" name="Google Shape;398;p18"/>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9" name="Google Shape;399;p18"/>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0" name="Google Shape;400;p18"/>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1" name="Google Shape;401;p18"/>
          <p:cNvGrpSpPr/>
          <p:nvPr/>
        </p:nvGrpSpPr>
        <p:grpSpPr>
          <a:xfrm>
            <a:off x="6447266" y="3982327"/>
            <a:ext cx="144387" cy="404828"/>
            <a:chOff x="1824250" y="1008625"/>
            <a:chExt cx="144250" cy="170625"/>
          </a:xfrm>
        </p:grpSpPr>
        <p:sp>
          <p:nvSpPr>
            <p:cNvPr id="402" name="Google Shape;402;p18"/>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3" name="Google Shape;403;p18"/>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4" name="Google Shape;404;p18"/>
          <p:cNvGrpSpPr/>
          <p:nvPr/>
        </p:nvGrpSpPr>
        <p:grpSpPr>
          <a:xfrm>
            <a:off x="4741211" y="8346709"/>
            <a:ext cx="216363" cy="573627"/>
            <a:chOff x="4791500" y="4541438"/>
            <a:chExt cx="163225" cy="182575"/>
          </a:xfrm>
        </p:grpSpPr>
        <p:sp>
          <p:nvSpPr>
            <p:cNvPr id="405" name="Google Shape;405;p18"/>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6" name="Google Shape;406;p18"/>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7" name="Google Shape;407;p18"/>
          <p:cNvGrpSpPr/>
          <p:nvPr/>
        </p:nvGrpSpPr>
        <p:grpSpPr>
          <a:xfrm>
            <a:off x="5746971" y="6976967"/>
            <a:ext cx="564046" cy="1528804"/>
            <a:chOff x="7815028" y="1409944"/>
            <a:chExt cx="752061" cy="859952"/>
          </a:xfrm>
        </p:grpSpPr>
        <p:sp>
          <p:nvSpPr>
            <p:cNvPr id="408" name="Google Shape;408;p18"/>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9" name="Google Shape;409;p18"/>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0" name="Google Shape;410;p18"/>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1" name="Google Shape;411;p18"/>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2" name="Google Shape;412;p18"/>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3" name="Google Shape;413;p18"/>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4" name="Google Shape;414;p18"/>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5" name="Google Shape;415;p18"/>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6" name="Google Shape;416;p18"/>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7" name="Google Shape;417;p18"/>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8" name="Google Shape;418;p18"/>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9" name="Google Shape;419;p18"/>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0" name="Google Shape;420;p18"/>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1" name="Google Shape;421;p18"/>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2" name="Google Shape;422;p18"/>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3" name="Google Shape;423;p18"/>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4" name="Google Shape;424;p18"/>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5" name="Google Shape;425;p18"/>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6" name="Google Shape;426;p18"/>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7" name="Google Shape;427;p18"/>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8" name="Google Shape;428;p18"/>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9" name="Google Shape;429;p18"/>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0" name="Google Shape;430;p18"/>
          <p:cNvGrpSpPr/>
          <p:nvPr/>
        </p:nvGrpSpPr>
        <p:grpSpPr>
          <a:xfrm>
            <a:off x="180199" y="5114177"/>
            <a:ext cx="206030" cy="1031019"/>
            <a:chOff x="304040" y="3020774"/>
            <a:chExt cx="274707" cy="579948"/>
          </a:xfrm>
        </p:grpSpPr>
        <p:sp>
          <p:nvSpPr>
            <p:cNvPr id="431" name="Google Shape;431;p18"/>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2" name="Google Shape;432;p18"/>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3" name="Google Shape;433;p18"/>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4" name="Google Shape;434;p18"/>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5" name="Google Shape;435;p18"/>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6" name="Google Shape;436;p18"/>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7" name="Google Shape;437;p18"/>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8" name="Google Shape;438;p18"/>
          <p:cNvGrpSpPr/>
          <p:nvPr/>
        </p:nvGrpSpPr>
        <p:grpSpPr>
          <a:xfrm>
            <a:off x="426527" y="247623"/>
            <a:ext cx="6321749" cy="8569159"/>
            <a:chOff x="568699" y="139286"/>
            <a:chExt cx="8428999" cy="4820152"/>
          </a:xfrm>
        </p:grpSpPr>
        <p:sp>
          <p:nvSpPr>
            <p:cNvPr id="439" name="Google Shape;439;p18"/>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0" name="Google Shape;440;p18"/>
            <p:cNvGrpSpPr/>
            <p:nvPr/>
          </p:nvGrpSpPr>
          <p:grpSpPr>
            <a:xfrm>
              <a:off x="568699" y="139286"/>
              <a:ext cx="8428999" cy="4820152"/>
              <a:chOff x="568699" y="139286"/>
              <a:chExt cx="8428999" cy="4820152"/>
            </a:xfrm>
          </p:grpSpPr>
          <p:sp>
            <p:nvSpPr>
              <p:cNvPr id="441" name="Google Shape;441;p18"/>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2" name="Google Shape;442;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3" name="Google Shape;443;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4" name="Google Shape;444;p18"/>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5" name="Google Shape;445;p18"/>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6" name="Google Shape;446;p18"/>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7" name="Google Shape;447;p18"/>
              <p:cNvGrpSpPr/>
              <p:nvPr/>
            </p:nvGrpSpPr>
            <p:grpSpPr>
              <a:xfrm>
                <a:off x="8330685" y="3129822"/>
                <a:ext cx="155484" cy="175100"/>
                <a:chOff x="3655550" y="2257032"/>
                <a:chExt cx="192526" cy="161920"/>
              </a:xfrm>
            </p:grpSpPr>
            <p:sp>
              <p:nvSpPr>
                <p:cNvPr id="448" name="Google Shape;448;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9" name="Google Shape;449;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50" name="Google Shape;450;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1" name="Google Shape;451;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2" name="Google Shape;452;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3" name="Google Shape;453;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4" name="Google Shape;454;p18"/>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spTree>
    <p:extLst>
      <p:ext uri="{BB962C8B-B14F-4D97-AF65-F5344CB8AC3E}">
        <p14:creationId xmlns:p14="http://schemas.microsoft.com/office/powerpoint/2010/main" val="119769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182289" y="247620"/>
            <a:ext cx="6565987" cy="8712981"/>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285162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70"/>
        <p:cNvGrpSpPr/>
        <p:nvPr/>
      </p:nvGrpSpPr>
      <p:grpSpPr>
        <a:xfrm>
          <a:off x="0" y="0"/>
          <a:ext cx="0" cy="0"/>
          <a:chOff x="0" y="0"/>
          <a:chExt cx="0" cy="0"/>
        </a:xfrm>
      </p:grpSpPr>
    </p:spTree>
    <p:extLst>
      <p:ext uri="{BB962C8B-B14F-4D97-AF65-F5344CB8AC3E}">
        <p14:creationId xmlns:p14="http://schemas.microsoft.com/office/powerpoint/2010/main" val="26589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6"/>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8" y="6119289"/>
            <a:ext cx="5915025" cy="2000249"/>
          </a:xfrm>
        </p:spPr>
        <p:txBody>
          <a:bodyPr/>
          <a:lstStyle>
            <a:lvl1pPr marL="0" indent="0">
              <a:buNone/>
              <a:defRPr sz="1800">
                <a:solidFill>
                  <a:schemeClr val="tx1"/>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4D16C4-499F-47E0-9C0A-8934DB0A2533}" type="datetimeFigureOut">
              <a:rPr lang="es-MX" smtClean="0"/>
              <a:t>01/03/2021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62542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4D16C4-499F-47E0-9C0A-8934DB0A2533}" type="datetimeFigureOut">
              <a:rPr lang="es-MX" smtClean="0"/>
              <a:t>01/03/2021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964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8"/>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241552"/>
            <a:ext cx="2915543"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4D16C4-499F-47E0-9C0A-8934DB0A2533}" type="datetimeFigureOut">
              <a:rPr lang="es-MX" smtClean="0"/>
              <a:t>01/03/2021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0045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4D16C4-499F-47E0-9C0A-8934DB0A2533}" type="datetimeFigureOut">
              <a:rPr lang="es-MX" smtClean="0"/>
              <a:t>01/03/2021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06237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D16C4-499F-47E0-9C0A-8934DB0A2533}" type="datetimeFigureOut">
              <a:rPr lang="es-MX" smtClean="0"/>
              <a:t>01/03/2021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2949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316571"/>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01/03/2021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9197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316571"/>
            <a:ext cx="3471863" cy="6498167"/>
          </a:xfrm>
        </p:spPr>
        <p:txBody>
          <a:bodyPr anchor="t"/>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01/03/2021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52389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8"/>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8"/>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74D16C4-499F-47E0-9C0A-8934DB0A2533}" type="datetimeFigureOut">
              <a:rPr lang="es-MX" smtClean="0"/>
              <a:t>01/03/2021</a:t>
            </a:fld>
            <a:endParaRPr lang="es-MX"/>
          </a:p>
        </p:txBody>
      </p:sp>
      <p:sp>
        <p:nvSpPr>
          <p:cNvPr id="5" name="Footer Placeholder 4"/>
          <p:cNvSpPr>
            <a:spLocks noGrp="1"/>
          </p:cNvSpPr>
          <p:nvPr>
            <p:ph type="ftr" sz="quarter" idx="3"/>
          </p:nvPr>
        </p:nvSpPr>
        <p:spPr>
          <a:xfrm>
            <a:off x="2271713" y="8475138"/>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8"/>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FD0EBDB-3F33-484D-B34A-087355A255BB}" type="slidenum">
              <a:rPr lang="es-MX" smtClean="0"/>
              <a:t>‹Nº›</a:t>
            </a:fld>
            <a:endParaRPr lang="es-MX"/>
          </a:p>
        </p:txBody>
      </p:sp>
    </p:spTree>
    <p:extLst>
      <p:ext uri="{BB962C8B-B14F-4D97-AF65-F5344CB8AC3E}">
        <p14:creationId xmlns:p14="http://schemas.microsoft.com/office/powerpoint/2010/main" val="762402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450" cy="101813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233775" y="2048844"/>
            <a:ext cx="6390450" cy="607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284511081"/>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DE7877-9BA3-476D-AB47-8189FC7850FC}"/>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3568" y="0"/>
            <a:ext cx="6858000" cy="9144000"/>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3A6CAEFC-F0BD-4A06-9E11-C4550E47BB9E}"/>
              </a:ext>
            </a:extLst>
          </p:cNvPr>
          <p:cNvSpPr txBox="1"/>
          <p:nvPr/>
        </p:nvSpPr>
        <p:spPr>
          <a:xfrm>
            <a:off x="1819276" y="285750"/>
            <a:ext cx="2647949" cy="646331"/>
          </a:xfrm>
          <a:prstGeom prst="rect">
            <a:avLst/>
          </a:prstGeom>
          <a:noFill/>
        </p:spPr>
        <p:txBody>
          <a:bodyPr wrap="square" rtlCol="0">
            <a:spAutoFit/>
          </a:bodyPr>
          <a:lstStyle/>
          <a:p>
            <a:r>
              <a:rPr lang="es-MX" sz="1200" dirty="0">
                <a:solidFill>
                  <a:schemeClr val="bg1">
                    <a:lumMod val="50000"/>
                  </a:schemeClr>
                </a:solidFill>
                <a:latin typeface="Comic Sans MS" panose="030F0702030302020204" pitchFamily="66" charset="0"/>
                <a:ea typeface="Babe" panose="02000603000000000000" pitchFamily="2" charset="0"/>
              </a:rPr>
              <a:t>J. N. “María L. Pérez de Arreola”</a:t>
            </a:r>
          </a:p>
          <a:p>
            <a:r>
              <a:rPr lang="es-MX" sz="1200" dirty="0">
                <a:solidFill>
                  <a:schemeClr val="bg1">
                    <a:lumMod val="50000"/>
                  </a:schemeClr>
                </a:solidFill>
                <a:latin typeface="Comic Sans MS" panose="030F0702030302020204" pitchFamily="66" charset="0"/>
                <a:ea typeface="Babe" panose="02000603000000000000" pitchFamily="2" charset="0"/>
              </a:rPr>
              <a:t>Gabriela Guadalupe Rodríguez Díaz</a:t>
            </a:r>
          </a:p>
          <a:p>
            <a:r>
              <a:rPr lang="es-MX" sz="1200" dirty="0">
                <a:solidFill>
                  <a:schemeClr val="bg1">
                    <a:lumMod val="50000"/>
                  </a:schemeClr>
                </a:solidFill>
                <a:latin typeface="Comic Sans MS" panose="030F0702030302020204" pitchFamily="66" charset="0"/>
                <a:ea typeface="Babe" panose="02000603000000000000" pitchFamily="2" charset="0"/>
              </a:rPr>
              <a:t>2° A</a:t>
            </a:r>
          </a:p>
        </p:txBody>
      </p:sp>
      <p:sp>
        <p:nvSpPr>
          <p:cNvPr id="8" name="CuadroTexto 7">
            <a:extLst>
              <a:ext uri="{FF2B5EF4-FFF2-40B4-BE49-F238E27FC236}">
                <a16:creationId xmlns:a16="http://schemas.microsoft.com/office/drawing/2014/main" id="{402D6721-590D-495D-9D5B-50A7639F7938}"/>
              </a:ext>
            </a:extLst>
          </p:cNvPr>
          <p:cNvSpPr txBox="1"/>
          <p:nvPr/>
        </p:nvSpPr>
        <p:spPr>
          <a:xfrm rot="21216404">
            <a:off x="5178893" y="262041"/>
            <a:ext cx="1578549" cy="461665"/>
          </a:xfrm>
          <a:prstGeom prst="rect">
            <a:avLst/>
          </a:prstGeom>
          <a:noFill/>
        </p:spPr>
        <p:txBody>
          <a:bodyPr wrap="square" rtlCol="0">
            <a:spAutoFit/>
          </a:bodyPr>
          <a:lstStyle/>
          <a:p>
            <a:r>
              <a:rPr lang="es-MX" sz="1200" dirty="0">
                <a:solidFill>
                  <a:schemeClr val="tx1">
                    <a:lumMod val="50000"/>
                    <a:lumOff val="50000"/>
                  </a:schemeClr>
                </a:solidFill>
                <a:latin typeface="Comic Sans MS" panose="030F0702030302020204" pitchFamily="66" charset="0"/>
                <a:ea typeface="Babe" panose="02000603000000000000" pitchFamily="2" charset="0"/>
              </a:rPr>
              <a:t>Lunes 1 de marzo de 2021</a:t>
            </a:r>
          </a:p>
        </p:txBody>
      </p:sp>
      <p:sp>
        <p:nvSpPr>
          <p:cNvPr id="13" name="Elipse 12">
            <a:extLst>
              <a:ext uri="{FF2B5EF4-FFF2-40B4-BE49-F238E27FC236}">
                <a16:creationId xmlns:a16="http://schemas.microsoft.com/office/drawing/2014/main" id="{6D2741B9-5705-4C73-A9C5-120DE6047E5C}"/>
              </a:ext>
            </a:extLst>
          </p:cNvPr>
          <p:cNvSpPr/>
          <p:nvPr/>
        </p:nvSpPr>
        <p:spPr>
          <a:xfrm>
            <a:off x="4410077"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FA15BCE2-0A22-40EA-9EFA-AE4637F21135}"/>
              </a:ext>
            </a:extLst>
          </p:cNvPr>
          <p:cNvSpPr/>
          <p:nvPr/>
        </p:nvSpPr>
        <p:spPr>
          <a:xfrm>
            <a:off x="6153151"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1BEB61F7-3B9D-40FB-A10E-3CC9BD6A3A32}"/>
              </a:ext>
            </a:extLst>
          </p:cNvPr>
          <p:cNvSpPr txBox="1"/>
          <p:nvPr/>
        </p:nvSpPr>
        <p:spPr>
          <a:xfrm>
            <a:off x="6016947" y="5133978"/>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11</a:t>
            </a:r>
          </a:p>
        </p:txBody>
      </p:sp>
      <p:sp>
        <p:nvSpPr>
          <p:cNvPr id="23" name="CuadroTexto 22">
            <a:extLst>
              <a:ext uri="{FF2B5EF4-FFF2-40B4-BE49-F238E27FC236}">
                <a16:creationId xmlns:a16="http://schemas.microsoft.com/office/drawing/2014/main" id="{747E7991-62F5-4195-93BC-2E2519AD0E7B}"/>
              </a:ext>
            </a:extLst>
          </p:cNvPr>
          <p:cNvSpPr txBox="1"/>
          <p:nvPr/>
        </p:nvSpPr>
        <p:spPr>
          <a:xfrm>
            <a:off x="2789397" y="5364748"/>
            <a:ext cx="3227547" cy="430887"/>
          </a:xfrm>
          <a:prstGeom prst="rect">
            <a:avLst/>
          </a:prstGeom>
          <a:noFill/>
        </p:spPr>
        <p:txBody>
          <a:bodyPr wrap="square" rtlCol="0">
            <a:spAutoFit/>
          </a:bodyPr>
          <a:lstStyle/>
          <a:p>
            <a:r>
              <a:rPr lang="es-MX" sz="1100" dirty="0">
                <a:solidFill>
                  <a:srgbClr val="00B0F0"/>
                </a:solidFill>
                <a:latin typeface="Comic Sans MS" panose="030F0702030302020204" pitchFamily="66" charset="0"/>
                <a:ea typeface="Babe" panose="02000603000000000000" pitchFamily="2" charset="0"/>
              </a:rPr>
              <a:t>Algunos padres expusieron que no se conectarían por las bajas temperaturas</a:t>
            </a:r>
          </a:p>
        </p:txBody>
      </p:sp>
      <p:sp>
        <p:nvSpPr>
          <p:cNvPr id="25" name="CuadroTexto 24">
            <a:extLst>
              <a:ext uri="{FF2B5EF4-FFF2-40B4-BE49-F238E27FC236}">
                <a16:creationId xmlns:a16="http://schemas.microsoft.com/office/drawing/2014/main" id="{6DB2A923-AB78-4635-A983-2CEF71B61FE2}"/>
              </a:ext>
            </a:extLst>
          </p:cNvPr>
          <p:cNvSpPr txBox="1"/>
          <p:nvPr/>
        </p:nvSpPr>
        <p:spPr>
          <a:xfrm>
            <a:off x="216338" y="6373026"/>
            <a:ext cx="6418189" cy="2677656"/>
          </a:xfrm>
          <a:prstGeom prst="rect">
            <a:avLst/>
          </a:prstGeom>
          <a:noFill/>
        </p:spPr>
        <p:txBody>
          <a:bodyPr wrap="square" rtlCol="0">
            <a:spAutoFit/>
          </a:bodyPr>
          <a:lstStyle/>
          <a:p>
            <a:r>
              <a:rPr lang="es-MX" sz="1200" dirty="0">
                <a:solidFill>
                  <a:schemeClr val="bg1">
                    <a:lumMod val="50000"/>
                  </a:schemeClr>
                </a:solidFill>
                <a:latin typeface="Century Gothic" panose="020B0502020202020204" pitchFamily="34" charset="0"/>
                <a:ea typeface="Babe" panose="02000603000000000000" pitchFamily="2" charset="0"/>
              </a:rPr>
              <a:t>En la clase virtual de hoy, la asistencia fue de 17 alumnos.</a:t>
            </a:r>
          </a:p>
          <a:p>
            <a:r>
              <a:rPr lang="es-MX" sz="1200" dirty="0">
                <a:solidFill>
                  <a:schemeClr val="bg1">
                    <a:lumMod val="50000"/>
                  </a:schemeClr>
                </a:solidFill>
                <a:latin typeface="Century Gothic" panose="020B0502020202020204" pitchFamily="34" charset="0"/>
                <a:ea typeface="Babe" panose="02000603000000000000" pitchFamily="2" charset="0"/>
              </a:rPr>
              <a:t>Durante esta semana se estará evaluando solo un aprendizaje esperado, este acuerdo se tomó en conjunto con la educadora titular.</a:t>
            </a:r>
          </a:p>
          <a:p>
            <a:r>
              <a:rPr lang="es-MX" sz="1200" dirty="0">
                <a:solidFill>
                  <a:schemeClr val="bg1">
                    <a:lumMod val="50000"/>
                  </a:schemeClr>
                </a:solidFill>
                <a:latin typeface="Century Gothic" panose="020B0502020202020204" pitchFamily="34" charset="0"/>
                <a:ea typeface="Babe" panose="02000603000000000000" pitchFamily="2" charset="0"/>
              </a:rPr>
              <a:t>Considero que las consignas fueron claras, los alumnos se mostraron atentos y emocionados al realizar la actividad. Sí se favoreció el desarrollo del aprendizaje esperado, los cuestionamientos me permitieron tomar puntos importantes para la evaluación continua, sin embargo, es necesario aplicar una estrategia para motivar a la totalidad del grupo a participar. Debe trabajar en el seguimiento de las clases virtuales, para el desarrollo de un mejor clima de trabajo. </a:t>
            </a:r>
          </a:p>
          <a:p>
            <a:r>
              <a:rPr lang="es-MX" sz="1200" dirty="0">
                <a:solidFill>
                  <a:schemeClr val="bg1">
                    <a:lumMod val="50000"/>
                  </a:schemeClr>
                </a:solidFill>
                <a:latin typeface="Century Gothic" panose="020B0502020202020204" pitchFamily="34" charset="0"/>
                <a:ea typeface="Babe" panose="02000603000000000000" pitchFamily="2" charset="0"/>
              </a:rPr>
              <a:t>Surgieron algunas situaciones, tres padres de familia no pudieron acceder a la reunión por problemas técnicos, fue muy complicado responder mensajes en el grupo de </a:t>
            </a:r>
            <a:r>
              <a:rPr lang="es-MX" sz="1200" dirty="0" err="1">
                <a:solidFill>
                  <a:schemeClr val="bg1">
                    <a:lumMod val="50000"/>
                  </a:schemeClr>
                </a:solidFill>
                <a:latin typeface="Century Gothic" panose="020B0502020202020204" pitchFamily="34" charset="0"/>
                <a:ea typeface="Babe" panose="02000603000000000000" pitchFamily="2" charset="0"/>
              </a:rPr>
              <a:t>Whatsapp</a:t>
            </a:r>
            <a:r>
              <a:rPr lang="es-MX" sz="1200" dirty="0">
                <a:solidFill>
                  <a:schemeClr val="bg1">
                    <a:lumMod val="50000"/>
                  </a:schemeClr>
                </a:solidFill>
                <a:latin typeface="Century Gothic" panose="020B0502020202020204" pitchFamily="34" charset="0"/>
                <a:ea typeface="Babe" panose="02000603000000000000" pitchFamily="2" charset="0"/>
              </a:rPr>
              <a:t> y estar dando la clase al mismo tiempo, por lo que la educadora titular les pidió que evitaran mandar mensajes durante la clase. </a:t>
            </a:r>
          </a:p>
          <a:p>
            <a:endParaRPr lang="es-MX" sz="1200" dirty="0">
              <a:solidFill>
                <a:schemeClr val="bg1">
                  <a:lumMod val="50000"/>
                </a:schemeClr>
              </a:solidFill>
              <a:latin typeface="Century Gothic" panose="020B0502020202020204" pitchFamily="34" charset="0"/>
              <a:ea typeface="Babe" panose="02000603000000000000" pitchFamily="2" charset="0"/>
            </a:endParaRPr>
          </a:p>
        </p:txBody>
      </p:sp>
      <p:sp>
        <p:nvSpPr>
          <p:cNvPr id="26" name="CuadroTexto 25">
            <a:extLst>
              <a:ext uri="{FF2B5EF4-FFF2-40B4-BE49-F238E27FC236}">
                <a16:creationId xmlns:a16="http://schemas.microsoft.com/office/drawing/2014/main" id="{89AF0395-192D-4937-97C5-E795AF126D10}"/>
              </a:ext>
            </a:extLst>
          </p:cNvPr>
          <p:cNvSpPr txBox="1"/>
          <p:nvPr/>
        </p:nvSpPr>
        <p:spPr>
          <a:xfrm>
            <a:off x="670560" y="263753"/>
            <a:ext cx="868680" cy="369332"/>
          </a:xfrm>
          <a:prstGeom prst="rect">
            <a:avLst/>
          </a:prstGeom>
          <a:solidFill>
            <a:srgbClr val="FFCB25"/>
          </a:solidFill>
        </p:spPr>
        <p:txBody>
          <a:bodyPr wrap="square" rtlCol="0">
            <a:spAutoFit/>
          </a:bodyPr>
          <a:lstStyle/>
          <a:p>
            <a:endParaRPr lang="es-MX" dirty="0"/>
          </a:p>
        </p:txBody>
      </p:sp>
      <p:sp>
        <p:nvSpPr>
          <p:cNvPr id="29" name="CuadroTexto 28">
            <a:extLst>
              <a:ext uri="{FF2B5EF4-FFF2-40B4-BE49-F238E27FC236}">
                <a16:creationId xmlns:a16="http://schemas.microsoft.com/office/drawing/2014/main" id="{B409D976-FB6D-4A36-B3A1-DAC400FDD678}"/>
              </a:ext>
            </a:extLst>
          </p:cNvPr>
          <p:cNvSpPr txBox="1"/>
          <p:nvPr/>
        </p:nvSpPr>
        <p:spPr>
          <a:xfrm>
            <a:off x="636509" y="179019"/>
            <a:ext cx="1003459" cy="461665"/>
          </a:xfrm>
          <a:prstGeom prst="rect">
            <a:avLst/>
          </a:prstGeom>
          <a:noFill/>
        </p:spPr>
        <p:txBody>
          <a:bodyPr wrap="square" rtlCol="0">
            <a:spAutoFit/>
          </a:bodyPr>
          <a:lstStyle/>
          <a:p>
            <a:r>
              <a:rPr lang="es-MX" sz="2400" b="1" dirty="0">
                <a:ln w="19050">
                  <a:solidFill>
                    <a:schemeClr val="bg1"/>
                  </a:solidFill>
                </a:ln>
                <a:solidFill>
                  <a:schemeClr val="bg1"/>
                </a:solidFill>
                <a:latin typeface="Baby Fly" panose="02000600000000000000" pitchFamily="2" charset="0"/>
              </a:rPr>
              <a:t>Datos</a:t>
            </a:r>
            <a:r>
              <a:rPr lang="es-MX" sz="2400" b="1" dirty="0">
                <a:ln w="38100">
                  <a:solidFill>
                    <a:schemeClr val="bg1"/>
                  </a:solidFill>
                </a:ln>
                <a:solidFill>
                  <a:schemeClr val="bg1"/>
                </a:solidFill>
                <a:latin typeface="Baby Fly" panose="02000600000000000000" pitchFamily="2" charset="0"/>
              </a:rPr>
              <a:t> </a:t>
            </a:r>
          </a:p>
        </p:txBody>
      </p:sp>
      <p:sp>
        <p:nvSpPr>
          <p:cNvPr id="27" name="CuadroTexto 26">
            <a:extLst>
              <a:ext uri="{FF2B5EF4-FFF2-40B4-BE49-F238E27FC236}">
                <a16:creationId xmlns:a16="http://schemas.microsoft.com/office/drawing/2014/main" id="{CD05D105-3BAE-416D-AD85-6880B98391FF}"/>
              </a:ext>
            </a:extLst>
          </p:cNvPr>
          <p:cNvSpPr txBox="1"/>
          <p:nvPr/>
        </p:nvSpPr>
        <p:spPr>
          <a:xfrm>
            <a:off x="651510" y="178334"/>
            <a:ext cx="868680" cy="461665"/>
          </a:xfrm>
          <a:prstGeom prst="rect">
            <a:avLst/>
          </a:prstGeom>
          <a:noFill/>
        </p:spPr>
        <p:txBody>
          <a:bodyPr wrap="square" rtlCol="0">
            <a:spAutoFit/>
          </a:bodyPr>
          <a:lstStyle/>
          <a:p>
            <a:r>
              <a:rPr lang="es-MX" sz="2400" dirty="0">
                <a:latin typeface="Baby Fly" panose="02000600000000000000" pitchFamily="2" charset="0"/>
              </a:rPr>
              <a:t>Datos </a:t>
            </a:r>
          </a:p>
        </p:txBody>
      </p:sp>
      <p:sp>
        <p:nvSpPr>
          <p:cNvPr id="2" name="Elipse 1">
            <a:extLst>
              <a:ext uri="{FF2B5EF4-FFF2-40B4-BE49-F238E27FC236}">
                <a16:creationId xmlns:a16="http://schemas.microsoft.com/office/drawing/2014/main" id="{FF9C0361-6CFF-4BD1-929A-105E35934720}"/>
              </a:ext>
            </a:extLst>
          </p:cNvPr>
          <p:cNvSpPr/>
          <p:nvPr/>
        </p:nvSpPr>
        <p:spPr>
          <a:xfrm>
            <a:off x="4410077" y="3234084"/>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55154500-8589-44EE-9BED-E8BCD9228C97}"/>
              </a:ext>
            </a:extLst>
          </p:cNvPr>
          <p:cNvSpPr/>
          <p:nvPr/>
        </p:nvSpPr>
        <p:spPr>
          <a:xfrm>
            <a:off x="5549066" y="1275154"/>
            <a:ext cx="209551" cy="17145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0AC1BC1D-7902-4B7D-9C9F-AF68B5F3F272}"/>
              </a:ext>
            </a:extLst>
          </p:cNvPr>
          <p:cNvSpPr txBox="1"/>
          <p:nvPr/>
        </p:nvSpPr>
        <p:spPr>
          <a:xfrm>
            <a:off x="6065998" y="4548639"/>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1</a:t>
            </a:r>
          </a:p>
        </p:txBody>
      </p:sp>
      <p:sp>
        <p:nvSpPr>
          <p:cNvPr id="17" name="CuadroTexto 16">
            <a:extLst>
              <a:ext uri="{FF2B5EF4-FFF2-40B4-BE49-F238E27FC236}">
                <a16:creationId xmlns:a16="http://schemas.microsoft.com/office/drawing/2014/main" id="{47159455-445C-453A-8F6C-C70645AAAE22}"/>
              </a:ext>
            </a:extLst>
          </p:cNvPr>
          <p:cNvSpPr txBox="1"/>
          <p:nvPr/>
        </p:nvSpPr>
        <p:spPr>
          <a:xfrm>
            <a:off x="6065998" y="4056259"/>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17</a:t>
            </a:r>
          </a:p>
        </p:txBody>
      </p:sp>
    </p:spTree>
    <p:extLst>
      <p:ext uri="{BB962C8B-B14F-4D97-AF65-F5344CB8AC3E}">
        <p14:creationId xmlns:p14="http://schemas.microsoft.com/office/powerpoint/2010/main" val="420896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687;p25">
            <a:extLst>
              <a:ext uri="{FF2B5EF4-FFF2-40B4-BE49-F238E27FC236}">
                <a16:creationId xmlns:a16="http://schemas.microsoft.com/office/drawing/2014/main" id="{3258E89F-66BC-4847-AC63-1C4436FE21E5}"/>
              </a:ext>
            </a:extLst>
          </p:cNvPr>
          <p:cNvGrpSpPr/>
          <p:nvPr/>
        </p:nvGrpSpPr>
        <p:grpSpPr>
          <a:xfrm>
            <a:off x="795298" y="6113700"/>
            <a:ext cx="5267401" cy="1871252"/>
            <a:chOff x="712750" y="2665650"/>
            <a:chExt cx="3712675" cy="2223900"/>
          </a:xfrm>
        </p:grpSpPr>
        <p:sp>
          <p:nvSpPr>
            <p:cNvPr id="17" name="Google Shape;688;p25">
              <a:extLst>
                <a:ext uri="{FF2B5EF4-FFF2-40B4-BE49-F238E27FC236}">
                  <a16:creationId xmlns:a16="http://schemas.microsoft.com/office/drawing/2014/main" id="{5369B17E-48EF-402C-8A2C-CB182A23AB9D}"/>
                </a:ext>
              </a:extLst>
            </p:cNvPr>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9;p25">
              <a:extLst>
                <a:ext uri="{FF2B5EF4-FFF2-40B4-BE49-F238E27FC236}">
                  <a16:creationId xmlns:a16="http://schemas.microsoft.com/office/drawing/2014/main" id="{C94DD083-EFAA-4064-8E26-A200EA51C0D0}"/>
                </a:ext>
              </a:extLst>
            </p:cNvPr>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0;p25">
              <a:extLst>
                <a:ext uri="{FF2B5EF4-FFF2-40B4-BE49-F238E27FC236}">
                  <a16:creationId xmlns:a16="http://schemas.microsoft.com/office/drawing/2014/main" id="{2B5EC4FB-1C00-4A7B-8B51-9AFCF9EFB238}"/>
                </a:ext>
              </a:extLst>
            </p:cNvPr>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1;p25">
              <a:extLst>
                <a:ext uri="{FF2B5EF4-FFF2-40B4-BE49-F238E27FC236}">
                  <a16:creationId xmlns:a16="http://schemas.microsoft.com/office/drawing/2014/main" id="{C0BD4C45-3C21-40DF-8617-8B1B6B4FA47B}"/>
                </a:ext>
              </a:extLst>
            </p:cNvPr>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2;p25">
              <a:extLst>
                <a:ext uri="{FF2B5EF4-FFF2-40B4-BE49-F238E27FC236}">
                  <a16:creationId xmlns:a16="http://schemas.microsoft.com/office/drawing/2014/main" id="{80D4EC87-BF07-407C-B33B-02F1B75A5842}"/>
                </a:ext>
              </a:extLst>
            </p:cNvPr>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693;p25">
              <a:extLst>
                <a:ext uri="{FF2B5EF4-FFF2-40B4-BE49-F238E27FC236}">
                  <a16:creationId xmlns:a16="http://schemas.microsoft.com/office/drawing/2014/main" id="{4779AA27-2F5B-4D06-BC0B-8E9910A0C9A0}"/>
                </a:ext>
              </a:extLst>
            </p:cNvPr>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3" name="Google Shape;694;p25">
              <a:extLst>
                <a:ext uri="{FF2B5EF4-FFF2-40B4-BE49-F238E27FC236}">
                  <a16:creationId xmlns:a16="http://schemas.microsoft.com/office/drawing/2014/main" id="{5BDA1C6F-E3FF-4B03-AB55-113304BD4111}"/>
                </a:ext>
              </a:extLst>
            </p:cNvPr>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695;p25">
              <a:extLst>
                <a:ext uri="{FF2B5EF4-FFF2-40B4-BE49-F238E27FC236}">
                  <a16:creationId xmlns:a16="http://schemas.microsoft.com/office/drawing/2014/main" id="{6C222926-ECD8-4E00-9467-FC85CD5A9049}"/>
                </a:ext>
              </a:extLst>
            </p:cNvPr>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696;p25">
              <a:extLst>
                <a:ext uri="{FF2B5EF4-FFF2-40B4-BE49-F238E27FC236}">
                  <a16:creationId xmlns:a16="http://schemas.microsoft.com/office/drawing/2014/main" id="{48A4D0E0-99E5-4BE5-80AA-C4682E209415}"/>
                </a:ext>
              </a:extLst>
            </p:cNvPr>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697;p25">
              <a:extLst>
                <a:ext uri="{FF2B5EF4-FFF2-40B4-BE49-F238E27FC236}">
                  <a16:creationId xmlns:a16="http://schemas.microsoft.com/office/drawing/2014/main" id="{F968966E-80ED-451C-97C5-B15E71D84484}"/>
                </a:ext>
              </a:extLst>
            </p:cNvPr>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698;p25">
              <a:extLst>
                <a:ext uri="{FF2B5EF4-FFF2-40B4-BE49-F238E27FC236}">
                  <a16:creationId xmlns:a16="http://schemas.microsoft.com/office/drawing/2014/main" id="{DE7F02AD-699E-428A-B7F6-420F0CA974A2}"/>
                </a:ext>
              </a:extLst>
            </p:cNvPr>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699;p25">
              <a:extLst>
                <a:ext uri="{FF2B5EF4-FFF2-40B4-BE49-F238E27FC236}">
                  <a16:creationId xmlns:a16="http://schemas.microsoft.com/office/drawing/2014/main" id="{3455A24F-7C16-4106-A493-E8204E784F39}"/>
                </a:ext>
              </a:extLst>
            </p:cNvPr>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700;p25">
              <a:extLst>
                <a:ext uri="{FF2B5EF4-FFF2-40B4-BE49-F238E27FC236}">
                  <a16:creationId xmlns:a16="http://schemas.microsoft.com/office/drawing/2014/main" id="{F4EC7CAD-2630-4185-B233-99CC8795F03E}"/>
                </a:ext>
              </a:extLst>
            </p:cNvPr>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30" name="Google Shape;701;p25">
              <a:extLst>
                <a:ext uri="{FF2B5EF4-FFF2-40B4-BE49-F238E27FC236}">
                  <a16:creationId xmlns:a16="http://schemas.microsoft.com/office/drawing/2014/main" id="{4E87ED14-9E5D-447A-8E39-118763938A35}"/>
                </a:ext>
              </a:extLst>
            </p:cNvPr>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B74A9EC7-C67B-4588-BDC1-4348FB0DA30A}"/>
              </a:ext>
            </a:extLst>
          </p:cNvPr>
          <p:cNvPicPr>
            <a:picLocks noChangeAspect="1"/>
          </p:cNvPicPr>
          <p:nvPr/>
        </p:nvPicPr>
        <p:blipFill>
          <a:blip r:embed="rId2"/>
          <a:stretch>
            <a:fillRect/>
          </a:stretch>
        </p:blipFill>
        <p:spPr>
          <a:xfrm>
            <a:off x="795298" y="5928683"/>
            <a:ext cx="5267401" cy="2523963"/>
          </a:xfrm>
          <a:prstGeom prst="rect">
            <a:avLst/>
          </a:prstGeom>
        </p:spPr>
      </p:pic>
      <p:pic>
        <p:nvPicPr>
          <p:cNvPr id="2" name="Imagen 1">
            <a:extLst>
              <a:ext uri="{FF2B5EF4-FFF2-40B4-BE49-F238E27FC236}">
                <a16:creationId xmlns:a16="http://schemas.microsoft.com/office/drawing/2014/main" id="{787D4CEE-E71C-45D8-83B8-F383C2232448}"/>
              </a:ext>
            </a:extLst>
          </p:cNvPr>
          <p:cNvPicPr>
            <a:picLocks noChangeAspect="1"/>
          </p:cNvPicPr>
          <p:nvPr/>
        </p:nvPicPr>
        <p:blipFill>
          <a:blip r:embed="rId3"/>
          <a:stretch>
            <a:fillRect/>
          </a:stretch>
        </p:blipFill>
        <p:spPr>
          <a:xfrm>
            <a:off x="617070" y="1252166"/>
            <a:ext cx="5623607" cy="4021909"/>
          </a:xfrm>
          <a:prstGeom prst="rect">
            <a:avLst/>
          </a:prstGeom>
        </p:spPr>
      </p:pic>
    </p:spTree>
    <p:extLst>
      <p:ext uri="{BB962C8B-B14F-4D97-AF65-F5344CB8AC3E}">
        <p14:creationId xmlns:p14="http://schemas.microsoft.com/office/powerpoint/2010/main" val="200715081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1509</TotalTime>
  <Words>208</Words>
  <Application>Microsoft Office PowerPoint</Application>
  <PresentationFormat>Presentación en pantalla (4:3)</PresentationFormat>
  <Paragraphs>14</Paragraphs>
  <Slides>2</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vt:i4>
      </vt:variant>
    </vt:vector>
  </HeadingPairs>
  <TitlesOfParts>
    <vt:vector size="15" baseType="lpstr">
      <vt:lpstr>Abel</vt:lpstr>
      <vt:lpstr>Arial</vt:lpstr>
      <vt:lpstr>Baby Fly</vt:lpstr>
      <vt:lpstr>Barlow</vt:lpstr>
      <vt:lpstr>Big Shoulders Text</vt:lpstr>
      <vt:lpstr>Calibri</vt:lpstr>
      <vt:lpstr>Calibri Light</vt:lpstr>
      <vt:lpstr>Century Gothic</vt:lpstr>
      <vt:lpstr>Comic Sans MS</vt:lpstr>
      <vt:lpstr>Didact Gothic</vt:lpstr>
      <vt:lpstr>Londrina Solid</vt:lpstr>
      <vt:lpstr>Tema de Office</vt:lpstr>
      <vt:lpstr>Word Work Activities by Slidesgo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rodriguez</dc:creator>
  <cp:lastModifiedBy>gabriela rodriguez</cp:lastModifiedBy>
  <cp:revision>45</cp:revision>
  <dcterms:created xsi:type="dcterms:W3CDTF">2020-10-06T01:28:29Z</dcterms:created>
  <dcterms:modified xsi:type="dcterms:W3CDTF">2021-03-02T04:38:42Z</dcterms:modified>
</cp:coreProperties>
</file>