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4" r:id="rId2"/>
    <p:sldId id="379" r:id="rId3"/>
    <p:sldId id="380" r:id="rId4"/>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55" d="100"/>
          <a:sy n="55" d="100"/>
        </p:scale>
        <p:origin x="2250" y="7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CC220D-05D8-4ABD-A78B-5D0485F65351}"/>
              </a:ext>
            </a:extLst>
          </p:cNvPr>
          <p:cNvSpPr>
            <a:spLocks noGrp="1"/>
          </p:cNvSpPr>
          <p:nvPr>
            <p:ph type="ctrTitle"/>
          </p:nvPr>
        </p:nvSpPr>
        <p:spPr>
          <a:xfrm>
            <a:off x="857250" y="1496484"/>
            <a:ext cx="5143500" cy="3183467"/>
          </a:xfrm>
        </p:spPr>
        <p:txBody>
          <a:bodyPr anchor="b"/>
          <a:lstStyle>
            <a:lvl1pPr algn="ctr">
              <a:defRPr sz="3375"/>
            </a:lvl1pPr>
          </a:lstStyle>
          <a:p>
            <a:r>
              <a:rPr lang="es-ES"/>
              <a:t>Haga clic para modificar el estilo de título del patrón</a:t>
            </a:r>
          </a:p>
        </p:txBody>
      </p:sp>
      <p:sp>
        <p:nvSpPr>
          <p:cNvPr id="3" name="Subtítulo 2">
            <a:extLst>
              <a:ext uri="{FF2B5EF4-FFF2-40B4-BE49-F238E27FC236}">
                <a16:creationId xmlns:a16="http://schemas.microsoft.com/office/drawing/2014/main" id="{E6C105E2-0508-4748-8047-F1273A1CCFF5}"/>
              </a:ext>
            </a:extLst>
          </p:cNvPr>
          <p:cNvSpPr>
            <a:spLocks noGrp="1"/>
          </p:cNvSpPr>
          <p:nvPr>
            <p:ph type="subTitle" idx="1"/>
          </p:nvPr>
        </p:nvSpPr>
        <p:spPr>
          <a:xfrm>
            <a:off x="857250" y="4802717"/>
            <a:ext cx="5143500" cy="2207683"/>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3DA7A8BE-4217-449F-9D73-AAE769E461EF}"/>
              </a:ext>
            </a:extLst>
          </p:cNvPr>
          <p:cNvSpPr>
            <a:spLocks noGrp="1"/>
          </p:cNvSpPr>
          <p:nvPr>
            <p:ph type="dt" sz="half" idx="10"/>
          </p:nvPr>
        </p:nvSpPr>
        <p:spPr/>
        <p:txBody>
          <a:bodyPr/>
          <a:lstStyle/>
          <a:p>
            <a:fld id="{68082B46-D362-4843-9A98-BB83C8F50118}" type="datetimeFigureOut">
              <a:rPr lang="es-MX" smtClean="0"/>
              <a:t>01/03/2021</a:t>
            </a:fld>
            <a:endParaRPr lang="es-MX"/>
          </a:p>
        </p:txBody>
      </p:sp>
      <p:sp>
        <p:nvSpPr>
          <p:cNvPr id="5" name="Marcador de pie de página 4">
            <a:extLst>
              <a:ext uri="{FF2B5EF4-FFF2-40B4-BE49-F238E27FC236}">
                <a16:creationId xmlns:a16="http://schemas.microsoft.com/office/drawing/2014/main" id="{AA0AF72F-B949-417B-BEE2-0740B3D8579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9FC380E4-64BE-4F9F-8EB2-4AD7CE5AB940}"/>
              </a:ext>
            </a:extLst>
          </p:cNvPr>
          <p:cNvSpPr>
            <a:spLocks noGrp="1"/>
          </p:cNvSpPr>
          <p:nvPr>
            <p:ph type="sldNum" sz="quarter" idx="12"/>
          </p:nvPr>
        </p:nvSpPr>
        <p:spPr/>
        <p:txBody>
          <a:bodyPr/>
          <a:lstStyle/>
          <a:p>
            <a:fld id="{84F6DF44-9669-4101-A113-1565E8C1B8C1}" type="slidenum">
              <a:rPr lang="es-MX" smtClean="0"/>
              <a:t>‹Nº›</a:t>
            </a:fld>
            <a:endParaRPr lang="es-MX"/>
          </a:p>
        </p:txBody>
      </p:sp>
    </p:spTree>
    <p:extLst>
      <p:ext uri="{BB962C8B-B14F-4D97-AF65-F5344CB8AC3E}">
        <p14:creationId xmlns:p14="http://schemas.microsoft.com/office/powerpoint/2010/main" val="3524866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C08A13-705A-4F14-B809-C9D591DB6C0C}"/>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4F3B561E-3242-44B5-BFAC-B29410495D75}"/>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B119FBCF-AD10-439C-BDF7-2A7EE287A019}"/>
              </a:ext>
            </a:extLst>
          </p:cNvPr>
          <p:cNvSpPr>
            <a:spLocks noGrp="1"/>
          </p:cNvSpPr>
          <p:nvPr>
            <p:ph type="dt" sz="half" idx="10"/>
          </p:nvPr>
        </p:nvSpPr>
        <p:spPr/>
        <p:txBody>
          <a:bodyPr/>
          <a:lstStyle/>
          <a:p>
            <a:fld id="{68082B46-D362-4843-9A98-BB83C8F50118}" type="datetimeFigureOut">
              <a:rPr lang="es-MX" smtClean="0"/>
              <a:t>01/03/2021</a:t>
            </a:fld>
            <a:endParaRPr lang="es-MX"/>
          </a:p>
        </p:txBody>
      </p:sp>
      <p:sp>
        <p:nvSpPr>
          <p:cNvPr id="5" name="Marcador de pie de página 4">
            <a:extLst>
              <a:ext uri="{FF2B5EF4-FFF2-40B4-BE49-F238E27FC236}">
                <a16:creationId xmlns:a16="http://schemas.microsoft.com/office/drawing/2014/main" id="{AD544885-088A-41CE-BA0B-C0A783BC8CE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D5FB5F0-A6A3-4B14-BEA8-3789FBB45DA0}"/>
              </a:ext>
            </a:extLst>
          </p:cNvPr>
          <p:cNvSpPr>
            <a:spLocks noGrp="1"/>
          </p:cNvSpPr>
          <p:nvPr>
            <p:ph type="sldNum" sz="quarter" idx="12"/>
          </p:nvPr>
        </p:nvSpPr>
        <p:spPr/>
        <p:txBody>
          <a:bodyPr/>
          <a:lstStyle/>
          <a:p>
            <a:fld id="{84F6DF44-9669-4101-A113-1565E8C1B8C1}" type="slidenum">
              <a:rPr lang="es-MX" smtClean="0"/>
              <a:t>‹Nº›</a:t>
            </a:fld>
            <a:endParaRPr lang="es-MX"/>
          </a:p>
        </p:txBody>
      </p:sp>
    </p:spTree>
    <p:extLst>
      <p:ext uri="{BB962C8B-B14F-4D97-AF65-F5344CB8AC3E}">
        <p14:creationId xmlns:p14="http://schemas.microsoft.com/office/powerpoint/2010/main" val="3883026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CDA453E-A1AB-45BB-A0C0-D46D63527F5F}"/>
              </a:ext>
            </a:extLst>
          </p:cNvPr>
          <p:cNvSpPr>
            <a:spLocks noGrp="1"/>
          </p:cNvSpPr>
          <p:nvPr>
            <p:ph type="title" orient="vert"/>
          </p:nvPr>
        </p:nvSpPr>
        <p:spPr>
          <a:xfrm>
            <a:off x="4907756" y="486834"/>
            <a:ext cx="1478756" cy="7749117"/>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633AED42-9FBB-475E-A684-64BA8BE3E8B4}"/>
              </a:ext>
            </a:extLst>
          </p:cNvPr>
          <p:cNvSpPr>
            <a:spLocks noGrp="1"/>
          </p:cNvSpPr>
          <p:nvPr>
            <p:ph type="body" orient="vert" idx="1"/>
          </p:nvPr>
        </p:nvSpPr>
        <p:spPr>
          <a:xfrm>
            <a:off x="471487"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BBDABD6D-352B-4C81-BF5C-2F20F30FEF9E}"/>
              </a:ext>
            </a:extLst>
          </p:cNvPr>
          <p:cNvSpPr>
            <a:spLocks noGrp="1"/>
          </p:cNvSpPr>
          <p:nvPr>
            <p:ph type="dt" sz="half" idx="10"/>
          </p:nvPr>
        </p:nvSpPr>
        <p:spPr/>
        <p:txBody>
          <a:bodyPr/>
          <a:lstStyle/>
          <a:p>
            <a:fld id="{68082B46-D362-4843-9A98-BB83C8F50118}" type="datetimeFigureOut">
              <a:rPr lang="es-MX" smtClean="0"/>
              <a:t>01/03/2021</a:t>
            </a:fld>
            <a:endParaRPr lang="es-MX"/>
          </a:p>
        </p:txBody>
      </p:sp>
      <p:sp>
        <p:nvSpPr>
          <p:cNvPr id="5" name="Marcador de pie de página 4">
            <a:extLst>
              <a:ext uri="{FF2B5EF4-FFF2-40B4-BE49-F238E27FC236}">
                <a16:creationId xmlns:a16="http://schemas.microsoft.com/office/drawing/2014/main" id="{6C06FA87-F0F1-4763-A4F0-8E25B288AEF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52FF1F7-8B0A-4134-AE55-B49CF05BAF58}"/>
              </a:ext>
            </a:extLst>
          </p:cNvPr>
          <p:cNvSpPr>
            <a:spLocks noGrp="1"/>
          </p:cNvSpPr>
          <p:nvPr>
            <p:ph type="sldNum" sz="quarter" idx="12"/>
          </p:nvPr>
        </p:nvSpPr>
        <p:spPr/>
        <p:txBody>
          <a:bodyPr/>
          <a:lstStyle/>
          <a:p>
            <a:fld id="{84F6DF44-9669-4101-A113-1565E8C1B8C1}" type="slidenum">
              <a:rPr lang="es-MX" smtClean="0"/>
              <a:t>‹Nº›</a:t>
            </a:fld>
            <a:endParaRPr lang="es-MX"/>
          </a:p>
        </p:txBody>
      </p:sp>
    </p:spTree>
    <p:extLst>
      <p:ext uri="{BB962C8B-B14F-4D97-AF65-F5344CB8AC3E}">
        <p14:creationId xmlns:p14="http://schemas.microsoft.com/office/powerpoint/2010/main" val="2833547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EF6996-A22D-40D1-B212-019A669D7C78}"/>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C1468FE4-DE54-4A19-AB5C-D33B422E41FA}"/>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C471F0EC-56B8-49EF-83E0-5B2DA322D3B8}"/>
              </a:ext>
            </a:extLst>
          </p:cNvPr>
          <p:cNvSpPr>
            <a:spLocks noGrp="1"/>
          </p:cNvSpPr>
          <p:nvPr>
            <p:ph type="dt" sz="half" idx="10"/>
          </p:nvPr>
        </p:nvSpPr>
        <p:spPr/>
        <p:txBody>
          <a:bodyPr/>
          <a:lstStyle/>
          <a:p>
            <a:fld id="{68082B46-D362-4843-9A98-BB83C8F50118}" type="datetimeFigureOut">
              <a:rPr lang="es-MX" smtClean="0"/>
              <a:t>01/03/2021</a:t>
            </a:fld>
            <a:endParaRPr lang="es-MX"/>
          </a:p>
        </p:txBody>
      </p:sp>
      <p:sp>
        <p:nvSpPr>
          <p:cNvPr id="5" name="Marcador de pie de página 4">
            <a:extLst>
              <a:ext uri="{FF2B5EF4-FFF2-40B4-BE49-F238E27FC236}">
                <a16:creationId xmlns:a16="http://schemas.microsoft.com/office/drawing/2014/main" id="{166247AB-D050-410D-8D4E-7B22A1AAD67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7BC28CA-DB32-4978-A6AD-E777F8D32430}"/>
              </a:ext>
            </a:extLst>
          </p:cNvPr>
          <p:cNvSpPr>
            <a:spLocks noGrp="1"/>
          </p:cNvSpPr>
          <p:nvPr>
            <p:ph type="sldNum" sz="quarter" idx="12"/>
          </p:nvPr>
        </p:nvSpPr>
        <p:spPr/>
        <p:txBody>
          <a:bodyPr/>
          <a:lstStyle/>
          <a:p>
            <a:fld id="{84F6DF44-9669-4101-A113-1565E8C1B8C1}" type="slidenum">
              <a:rPr lang="es-MX" smtClean="0"/>
              <a:t>‹Nº›</a:t>
            </a:fld>
            <a:endParaRPr lang="es-MX"/>
          </a:p>
        </p:txBody>
      </p:sp>
    </p:spTree>
    <p:extLst>
      <p:ext uri="{BB962C8B-B14F-4D97-AF65-F5344CB8AC3E}">
        <p14:creationId xmlns:p14="http://schemas.microsoft.com/office/powerpoint/2010/main" val="1825368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77100E-F9CE-4A08-8906-26CB7D04B7E6}"/>
              </a:ext>
            </a:extLst>
          </p:cNvPr>
          <p:cNvSpPr>
            <a:spLocks noGrp="1"/>
          </p:cNvSpPr>
          <p:nvPr>
            <p:ph type="title"/>
          </p:nvPr>
        </p:nvSpPr>
        <p:spPr>
          <a:xfrm>
            <a:off x="467916" y="2279652"/>
            <a:ext cx="5915025" cy="3803649"/>
          </a:xfrm>
        </p:spPr>
        <p:txBody>
          <a:bodyPr anchor="b"/>
          <a:lstStyle>
            <a:lvl1pPr>
              <a:defRPr sz="3375"/>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90E4103D-5187-4031-A386-9167D193AC34}"/>
              </a:ext>
            </a:extLst>
          </p:cNvPr>
          <p:cNvSpPr>
            <a:spLocks noGrp="1"/>
          </p:cNvSpPr>
          <p:nvPr>
            <p:ph type="body" idx="1"/>
          </p:nvPr>
        </p:nvSpPr>
        <p:spPr>
          <a:xfrm>
            <a:off x="467916" y="6119285"/>
            <a:ext cx="5915025" cy="2000249"/>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392C3276-5BD9-424E-9032-7E5833D1A8BC}"/>
              </a:ext>
            </a:extLst>
          </p:cNvPr>
          <p:cNvSpPr>
            <a:spLocks noGrp="1"/>
          </p:cNvSpPr>
          <p:nvPr>
            <p:ph type="dt" sz="half" idx="10"/>
          </p:nvPr>
        </p:nvSpPr>
        <p:spPr/>
        <p:txBody>
          <a:bodyPr/>
          <a:lstStyle/>
          <a:p>
            <a:fld id="{68082B46-D362-4843-9A98-BB83C8F50118}" type="datetimeFigureOut">
              <a:rPr lang="es-MX" smtClean="0"/>
              <a:t>01/03/2021</a:t>
            </a:fld>
            <a:endParaRPr lang="es-MX"/>
          </a:p>
        </p:txBody>
      </p:sp>
      <p:sp>
        <p:nvSpPr>
          <p:cNvPr id="5" name="Marcador de pie de página 4">
            <a:extLst>
              <a:ext uri="{FF2B5EF4-FFF2-40B4-BE49-F238E27FC236}">
                <a16:creationId xmlns:a16="http://schemas.microsoft.com/office/drawing/2014/main" id="{9BC822E8-03C1-4F6A-8E67-B3A7EEB217C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58EACF1-BF5D-4781-9A04-52CDCC19F268}"/>
              </a:ext>
            </a:extLst>
          </p:cNvPr>
          <p:cNvSpPr>
            <a:spLocks noGrp="1"/>
          </p:cNvSpPr>
          <p:nvPr>
            <p:ph type="sldNum" sz="quarter" idx="12"/>
          </p:nvPr>
        </p:nvSpPr>
        <p:spPr/>
        <p:txBody>
          <a:bodyPr/>
          <a:lstStyle/>
          <a:p>
            <a:fld id="{84F6DF44-9669-4101-A113-1565E8C1B8C1}" type="slidenum">
              <a:rPr lang="es-MX" smtClean="0"/>
              <a:t>‹Nº›</a:t>
            </a:fld>
            <a:endParaRPr lang="es-MX"/>
          </a:p>
        </p:txBody>
      </p:sp>
    </p:spTree>
    <p:extLst>
      <p:ext uri="{BB962C8B-B14F-4D97-AF65-F5344CB8AC3E}">
        <p14:creationId xmlns:p14="http://schemas.microsoft.com/office/powerpoint/2010/main" val="140617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E23753-1186-4722-8B67-3EC05A5FC4AF}"/>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852977BA-29D7-48DD-B6FB-5491BD415CCC}"/>
              </a:ext>
            </a:extLst>
          </p:cNvPr>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54239560-7F77-4518-9F4C-22D2B7A930DD}"/>
              </a:ext>
            </a:extLst>
          </p:cNvPr>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126F0DD5-A3F3-48B1-B94A-879520E9BFF1}"/>
              </a:ext>
            </a:extLst>
          </p:cNvPr>
          <p:cNvSpPr>
            <a:spLocks noGrp="1"/>
          </p:cNvSpPr>
          <p:nvPr>
            <p:ph type="dt" sz="half" idx="10"/>
          </p:nvPr>
        </p:nvSpPr>
        <p:spPr/>
        <p:txBody>
          <a:bodyPr/>
          <a:lstStyle/>
          <a:p>
            <a:fld id="{68082B46-D362-4843-9A98-BB83C8F50118}" type="datetimeFigureOut">
              <a:rPr lang="es-MX" smtClean="0"/>
              <a:t>01/03/2021</a:t>
            </a:fld>
            <a:endParaRPr lang="es-MX"/>
          </a:p>
        </p:txBody>
      </p:sp>
      <p:sp>
        <p:nvSpPr>
          <p:cNvPr id="6" name="Marcador de pie de página 5">
            <a:extLst>
              <a:ext uri="{FF2B5EF4-FFF2-40B4-BE49-F238E27FC236}">
                <a16:creationId xmlns:a16="http://schemas.microsoft.com/office/drawing/2014/main" id="{4B762C83-6CD2-49D8-B3C5-A1FDE9B1F529}"/>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F461C157-BA7C-4106-94B6-B158428BA4EA}"/>
              </a:ext>
            </a:extLst>
          </p:cNvPr>
          <p:cNvSpPr>
            <a:spLocks noGrp="1"/>
          </p:cNvSpPr>
          <p:nvPr>
            <p:ph type="sldNum" sz="quarter" idx="12"/>
          </p:nvPr>
        </p:nvSpPr>
        <p:spPr/>
        <p:txBody>
          <a:bodyPr/>
          <a:lstStyle/>
          <a:p>
            <a:fld id="{84F6DF44-9669-4101-A113-1565E8C1B8C1}" type="slidenum">
              <a:rPr lang="es-MX" smtClean="0"/>
              <a:t>‹Nº›</a:t>
            </a:fld>
            <a:endParaRPr lang="es-MX"/>
          </a:p>
        </p:txBody>
      </p:sp>
    </p:spTree>
    <p:extLst>
      <p:ext uri="{BB962C8B-B14F-4D97-AF65-F5344CB8AC3E}">
        <p14:creationId xmlns:p14="http://schemas.microsoft.com/office/powerpoint/2010/main" val="3236888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799AA4-8D22-42E5-9112-C98CE87C5303}"/>
              </a:ext>
            </a:extLst>
          </p:cNvPr>
          <p:cNvSpPr>
            <a:spLocks noGrp="1"/>
          </p:cNvSpPr>
          <p:nvPr>
            <p:ph type="title"/>
          </p:nvPr>
        </p:nvSpPr>
        <p:spPr>
          <a:xfrm>
            <a:off x="472381" y="486834"/>
            <a:ext cx="5915025" cy="1767417"/>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D341B9FE-4E09-4C56-9051-0F78C88F920E}"/>
              </a:ext>
            </a:extLst>
          </p:cNvPr>
          <p:cNvSpPr>
            <a:spLocks noGrp="1"/>
          </p:cNvSpPr>
          <p:nvPr>
            <p:ph type="body" idx="1"/>
          </p:nvPr>
        </p:nvSpPr>
        <p:spPr>
          <a:xfrm>
            <a:off x="472381" y="2241551"/>
            <a:ext cx="2901255" cy="1098549"/>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1BBDDB70-C1BC-4CFC-8FE8-CBDAF32505E8}"/>
              </a:ext>
            </a:extLst>
          </p:cNvPr>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ABF48B30-E79E-4AD6-8B34-1D8FC815C450}"/>
              </a:ext>
            </a:extLst>
          </p:cNvPr>
          <p:cNvSpPr>
            <a:spLocks noGrp="1"/>
          </p:cNvSpPr>
          <p:nvPr>
            <p:ph type="body" sz="quarter" idx="3"/>
          </p:nvPr>
        </p:nvSpPr>
        <p:spPr>
          <a:xfrm>
            <a:off x="3471863" y="2241551"/>
            <a:ext cx="2915543" cy="1098549"/>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407653B-EED3-42F2-8088-AF8DE199736C}"/>
              </a:ext>
            </a:extLst>
          </p:cNvPr>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CC9A09D1-2E5F-48CD-8DF0-065ECCEB7062}"/>
              </a:ext>
            </a:extLst>
          </p:cNvPr>
          <p:cNvSpPr>
            <a:spLocks noGrp="1"/>
          </p:cNvSpPr>
          <p:nvPr>
            <p:ph type="dt" sz="half" idx="10"/>
          </p:nvPr>
        </p:nvSpPr>
        <p:spPr/>
        <p:txBody>
          <a:bodyPr/>
          <a:lstStyle/>
          <a:p>
            <a:fld id="{68082B46-D362-4843-9A98-BB83C8F50118}" type="datetimeFigureOut">
              <a:rPr lang="es-MX" smtClean="0"/>
              <a:t>01/03/2021</a:t>
            </a:fld>
            <a:endParaRPr lang="es-MX"/>
          </a:p>
        </p:txBody>
      </p:sp>
      <p:sp>
        <p:nvSpPr>
          <p:cNvPr id="8" name="Marcador de pie de página 7">
            <a:extLst>
              <a:ext uri="{FF2B5EF4-FFF2-40B4-BE49-F238E27FC236}">
                <a16:creationId xmlns:a16="http://schemas.microsoft.com/office/drawing/2014/main" id="{F546F9D6-C8E9-456A-B357-611A4B058583}"/>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E3F5F6F2-EB4E-4738-BC6F-C65D128423B2}"/>
              </a:ext>
            </a:extLst>
          </p:cNvPr>
          <p:cNvSpPr>
            <a:spLocks noGrp="1"/>
          </p:cNvSpPr>
          <p:nvPr>
            <p:ph type="sldNum" sz="quarter" idx="12"/>
          </p:nvPr>
        </p:nvSpPr>
        <p:spPr/>
        <p:txBody>
          <a:bodyPr/>
          <a:lstStyle/>
          <a:p>
            <a:fld id="{84F6DF44-9669-4101-A113-1565E8C1B8C1}" type="slidenum">
              <a:rPr lang="es-MX" smtClean="0"/>
              <a:t>‹Nº›</a:t>
            </a:fld>
            <a:endParaRPr lang="es-MX"/>
          </a:p>
        </p:txBody>
      </p:sp>
    </p:spTree>
    <p:extLst>
      <p:ext uri="{BB962C8B-B14F-4D97-AF65-F5344CB8AC3E}">
        <p14:creationId xmlns:p14="http://schemas.microsoft.com/office/powerpoint/2010/main" val="1429793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3D28D5-46ED-4361-8BB2-DA9DC584A14A}"/>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94011A61-315E-49AD-8DC9-14B123F752B9}"/>
              </a:ext>
            </a:extLst>
          </p:cNvPr>
          <p:cNvSpPr>
            <a:spLocks noGrp="1"/>
          </p:cNvSpPr>
          <p:nvPr>
            <p:ph type="dt" sz="half" idx="10"/>
          </p:nvPr>
        </p:nvSpPr>
        <p:spPr/>
        <p:txBody>
          <a:bodyPr/>
          <a:lstStyle/>
          <a:p>
            <a:fld id="{68082B46-D362-4843-9A98-BB83C8F50118}" type="datetimeFigureOut">
              <a:rPr lang="es-MX" smtClean="0"/>
              <a:t>01/03/2021</a:t>
            </a:fld>
            <a:endParaRPr lang="es-MX"/>
          </a:p>
        </p:txBody>
      </p:sp>
      <p:sp>
        <p:nvSpPr>
          <p:cNvPr id="4" name="Marcador de pie de página 3">
            <a:extLst>
              <a:ext uri="{FF2B5EF4-FFF2-40B4-BE49-F238E27FC236}">
                <a16:creationId xmlns:a16="http://schemas.microsoft.com/office/drawing/2014/main" id="{379CEE8D-0357-4C43-8D5A-984EAEB3650B}"/>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137D5661-F038-475F-BC3A-C6E11DB72AEF}"/>
              </a:ext>
            </a:extLst>
          </p:cNvPr>
          <p:cNvSpPr>
            <a:spLocks noGrp="1"/>
          </p:cNvSpPr>
          <p:nvPr>
            <p:ph type="sldNum" sz="quarter" idx="12"/>
          </p:nvPr>
        </p:nvSpPr>
        <p:spPr/>
        <p:txBody>
          <a:bodyPr/>
          <a:lstStyle/>
          <a:p>
            <a:fld id="{84F6DF44-9669-4101-A113-1565E8C1B8C1}" type="slidenum">
              <a:rPr lang="es-MX" smtClean="0"/>
              <a:t>‹Nº›</a:t>
            </a:fld>
            <a:endParaRPr lang="es-MX"/>
          </a:p>
        </p:txBody>
      </p:sp>
    </p:spTree>
    <p:extLst>
      <p:ext uri="{BB962C8B-B14F-4D97-AF65-F5344CB8AC3E}">
        <p14:creationId xmlns:p14="http://schemas.microsoft.com/office/powerpoint/2010/main" val="3496187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FA45481-5C16-467D-815F-DC157B711A88}"/>
              </a:ext>
            </a:extLst>
          </p:cNvPr>
          <p:cNvSpPr>
            <a:spLocks noGrp="1"/>
          </p:cNvSpPr>
          <p:nvPr>
            <p:ph type="dt" sz="half" idx="10"/>
          </p:nvPr>
        </p:nvSpPr>
        <p:spPr/>
        <p:txBody>
          <a:bodyPr/>
          <a:lstStyle/>
          <a:p>
            <a:fld id="{68082B46-D362-4843-9A98-BB83C8F50118}" type="datetimeFigureOut">
              <a:rPr lang="es-MX" smtClean="0"/>
              <a:t>01/03/2021</a:t>
            </a:fld>
            <a:endParaRPr lang="es-MX"/>
          </a:p>
        </p:txBody>
      </p:sp>
      <p:sp>
        <p:nvSpPr>
          <p:cNvPr id="3" name="Marcador de pie de página 2">
            <a:extLst>
              <a:ext uri="{FF2B5EF4-FFF2-40B4-BE49-F238E27FC236}">
                <a16:creationId xmlns:a16="http://schemas.microsoft.com/office/drawing/2014/main" id="{105E3C00-7EAA-4A82-AF8D-6F4AEDFDE282}"/>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828F4D07-420C-498F-A757-A038BA6BE6BB}"/>
              </a:ext>
            </a:extLst>
          </p:cNvPr>
          <p:cNvSpPr>
            <a:spLocks noGrp="1"/>
          </p:cNvSpPr>
          <p:nvPr>
            <p:ph type="sldNum" sz="quarter" idx="12"/>
          </p:nvPr>
        </p:nvSpPr>
        <p:spPr/>
        <p:txBody>
          <a:bodyPr/>
          <a:lstStyle/>
          <a:p>
            <a:fld id="{84F6DF44-9669-4101-A113-1565E8C1B8C1}" type="slidenum">
              <a:rPr lang="es-MX" smtClean="0"/>
              <a:t>‹Nº›</a:t>
            </a:fld>
            <a:endParaRPr lang="es-MX"/>
          </a:p>
        </p:txBody>
      </p:sp>
    </p:spTree>
    <p:extLst>
      <p:ext uri="{BB962C8B-B14F-4D97-AF65-F5344CB8AC3E}">
        <p14:creationId xmlns:p14="http://schemas.microsoft.com/office/powerpoint/2010/main" val="3175221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3DD712-FA4E-4477-A8C5-C5F0FD3DA1B3}"/>
              </a:ext>
            </a:extLst>
          </p:cNvPr>
          <p:cNvSpPr>
            <a:spLocks noGrp="1"/>
          </p:cNvSpPr>
          <p:nvPr>
            <p:ph type="title"/>
          </p:nvPr>
        </p:nvSpPr>
        <p:spPr>
          <a:xfrm>
            <a:off x="472381" y="609600"/>
            <a:ext cx="2211883" cy="2133600"/>
          </a:xfrm>
        </p:spPr>
        <p:txBody>
          <a:bodyPr anchor="b"/>
          <a:lstStyle>
            <a:lvl1pPr>
              <a:defRPr sz="18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00355488-711E-4FF4-9182-0C7723001F49}"/>
              </a:ext>
            </a:extLst>
          </p:cNvPr>
          <p:cNvSpPr>
            <a:spLocks noGrp="1"/>
          </p:cNvSpPr>
          <p:nvPr>
            <p:ph idx="1"/>
          </p:nvPr>
        </p:nvSpPr>
        <p:spPr>
          <a:xfrm>
            <a:off x="2915543" y="1316567"/>
            <a:ext cx="3471863" cy="6498167"/>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B5FACA4F-7773-4888-BF2C-B1EE75940268}"/>
              </a:ext>
            </a:extLst>
          </p:cNvPr>
          <p:cNvSpPr>
            <a:spLocks noGrp="1"/>
          </p:cNvSpPr>
          <p:nvPr>
            <p:ph type="body" sz="half" idx="2"/>
          </p:nvPr>
        </p:nvSpPr>
        <p:spPr>
          <a:xfrm>
            <a:off x="472381" y="2743200"/>
            <a:ext cx="2211883" cy="508211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762EF24-7911-42B1-8B64-CA5398DDCDAF}"/>
              </a:ext>
            </a:extLst>
          </p:cNvPr>
          <p:cNvSpPr>
            <a:spLocks noGrp="1"/>
          </p:cNvSpPr>
          <p:nvPr>
            <p:ph type="dt" sz="half" idx="10"/>
          </p:nvPr>
        </p:nvSpPr>
        <p:spPr/>
        <p:txBody>
          <a:bodyPr/>
          <a:lstStyle/>
          <a:p>
            <a:fld id="{68082B46-D362-4843-9A98-BB83C8F50118}" type="datetimeFigureOut">
              <a:rPr lang="es-MX" smtClean="0"/>
              <a:t>01/03/2021</a:t>
            </a:fld>
            <a:endParaRPr lang="es-MX"/>
          </a:p>
        </p:txBody>
      </p:sp>
      <p:sp>
        <p:nvSpPr>
          <p:cNvPr id="6" name="Marcador de pie de página 5">
            <a:extLst>
              <a:ext uri="{FF2B5EF4-FFF2-40B4-BE49-F238E27FC236}">
                <a16:creationId xmlns:a16="http://schemas.microsoft.com/office/drawing/2014/main" id="{EE89E1AE-5FA8-4D10-B1E3-32E98AC7C039}"/>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A19ACB8C-6BF7-467A-9B44-ADD5BB976466}"/>
              </a:ext>
            </a:extLst>
          </p:cNvPr>
          <p:cNvSpPr>
            <a:spLocks noGrp="1"/>
          </p:cNvSpPr>
          <p:nvPr>
            <p:ph type="sldNum" sz="quarter" idx="12"/>
          </p:nvPr>
        </p:nvSpPr>
        <p:spPr/>
        <p:txBody>
          <a:bodyPr/>
          <a:lstStyle/>
          <a:p>
            <a:fld id="{84F6DF44-9669-4101-A113-1565E8C1B8C1}" type="slidenum">
              <a:rPr lang="es-MX" smtClean="0"/>
              <a:t>‹Nº›</a:t>
            </a:fld>
            <a:endParaRPr lang="es-MX"/>
          </a:p>
        </p:txBody>
      </p:sp>
    </p:spTree>
    <p:extLst>
      <p:ext uri="{BB962C8B-B14F-4D97-AF65-F5344CB8AC3E}">
        <p14:creationId xmlns:p14="http://schemas.microsoft.com/office/powerpoint/2010/main" val="2173118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48BD45-6429-4F4F-A063-F580E9CE1399}"/>
              </a:ext>
            </a:extLst>
          </p:cNvPr>
          <p:cNvSpPr>
            <a:spLocks noGrp="1"/>
          </p:cNvSpPr>
          <p:nvPr>
            <p:ph type="title"/>
          </p:nvPr>
        </p:nvSpPr>
        <p:spPr>
          <a:xfrm>
            <a:off x="472381" y="609600"/>
            <a:ext cx="2211883" cy="2133600"/>
          </a:xfrm>
        </p:spPr>
        <p:txBody>
          <a:bodyPr anchor="b"/>
          <a:lstStyle>
            <a:lvl1pPr>
              <a:defRPr sz="18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D24138B9-2BD6-45BD-B33F-0B591B1507A8}"/>
              </a:ext>
            </a:extLst>
          </p:cNvPr>
          <p:cNvSpPr>
            <a:spLocks noGrp="1"/>
          </p:cNvSpPr>
          <p:nvPr>
            <p:ph type="pic" idx="1"/>
          </p:nvPr>
        </p:nvSpPr>
        <p:spPr>
          <a:xfrm>
            <a:off x="2915543" y="1316567"/>
            <a:ext cx="3471863" cy="6498167"/>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lang="es-ES"/>
          </a:p>
        </p:txBody>
      </p:sp>
      <p:sp>
        <p:nvSpPr>
          <p:cNvPr id="4" name="Marcador de texto 3">
            <a:extLst>
              <a:ext uri="{FF2B5EF4-FFF2-40B4-BE49-F238E27FC236}">
                <a16:creationId xmlns:a16="http://schemas.microsoft.com/office/drawing/2014/main" id="{18F5DC97-70A8-42DA-904B-241A6E25EC66}"/>
              </a:ext>
            </a:extLst>
          </p:cNvPr>
          <p:cNvSpPr>
            <a:spLocks noGrp="1"/>
          </p:cNvSpPr>
          <p:nvPr>
            <p:ph type="body" sz="half" idx="2"/>
          </p:nvPr>
        </p:nvSpPr>
        <p:spPr>
          <a:xfrm>
            <a:off x="472381" y="2743200"/>
            <a:ext cx="2211883" cy="508211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34D108F-D9EF-46AD-B86F-9B811D234227}"/>
              </a:ext>
            </a:extLst>
          </p:cNvPr>
          <p:cNvSpPr>
            <a:spLocks noGrp="1"/>
          </p:cNvSpPr>
          <p:nvPr>
            <p:ph type="dt" sz="half" idx="10"/>
          </p:nvPr>
        </p:nvSpPr>
        <p:spPr/>
        <p:txBody>
          <a:bodyPr/>
          <a:lstStyle/>
          <a:p>
            <a:fld id="{68082B46-D362-4843-9A98-BB83C8F50118}" type="datetimeFigureOut">
              <a:rPr lang="es-MX" smtClean="0"/>
              <a:t>01/03/2021</a:t>
            </a:fld>
            <a:endParaRPr lang="es-MX"/>
          </a:p>
        </p:txBody>
      </p:sp>
      <p:sp>
        <p:nvSpPr>
          <p:cNvPr id="6" name="Marcador de pie de página 5">
            <a:extLst>
              <a:ext uri="{FF2B5EF4-FFF2-40B4-BE49-F238E27FC236}">
                <a16:creationId xmlns:a16="http://schemas.microsoft.com/office/drawing/2014/main" id="{41B468A3-9185-4071-BDFD-F751343EB300}"/>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3936DE44-687D-42FE-B682-48EF87DCB403}"/>
              </a:ext>
            </a:extLst>
          </p:cNvPr>
          <p:cNvSpPr>
            <a:spLocks noGrp="1"/>
          </p:cNvSpPr>
          <p:nvPr>
            <p:ph type="sldNum" sz="quarter" idx="12"/>
          </p:nvPr>
        </p:nvSpPr>
        <p:spPr/>
        <p:txBody>
          <a:bodyPr/>
          <a:lstStyle/>
          <a:p>
            <a:fld id="{84F6DF44-9669-4101-A113-1565E8C1B8C1}" type="slidenum">
              <a:rPr lang="es-MX" smtClean="0"/>
              <a:t>‹Nº›</a:t>
            </a:fld>
            <a:endParaRPr lang="es-MX"/>
          </a:p>
        </p:txBody>
      </p:sp>
    </p:spTree>
    <p:extLst>
      <p:ext uri="{BB962C8B-B14F-4D97-AF65-F5344CB8AC3E}">
        <p14:creationId xmlns:p14="http://schemas.microsoft.com/office/powerpoint/2010/main" val="1061298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1DAD5B04-FFAB-4C43-9134-4F32094CF495}"/>
              </a:ext>
            </a:extLst>
          </p:cNvPr>
          <p:cNvSpPr>
            <a:spLocks noGrp="1"/>
          </p:cNvSpPr>
          <p:nvPr>
            <p:ph type="title"/>
          </p:nvPr>
        </p:nvSpPr>
        <p:spPr>
          <a:xfrm>
            <a:off x="471488" y="486834"/>
            <a:ext cx="5915025" cy="1767417"/>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6E027094-CFB0-4665-89DC-14D4064CA077}"/>
              </a:ext>
            </a:extLst>
          </p:cNvPr>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5016B10E-BBFF-4FF1-9958-6A01428B2B3A}"/>
              </a:ext>
            </a:extLst>
          </p:cNvPr>
          <p:cNvSpPr>
            <a:spLocks noGrp="1"/>
          </p:cNvSpPr>
          <p:nvPr>
            <p:ph type="dt" sz="half" idx="2"/>
          </p:nvPr>
        </p:nvSpPr>
        <p:spPr>
          <a:xfrm>
            <a:off x="471488" y="8475134"/>
            <a:ext cx="1543050" cy="486833"/>
          </a:xfrm>
          <a:prstGeom prst="rect">
            <a:avLst/>
          </a:prstGeom>
        </p:spPr>
        <p:txBody>
          <a:bodyPr vert="horz" lIns="91440" tIns="45720" rIns="91440" bIns="45720" rtlCol="0" anchor="ctr"/>
          <a:lstStyle>
            <a:lvl1pPr algn="l">
              <a:defRPr sz="675">
                <a:solidFill>
                  <a:schemeClr val="tx1">
                    <a:tint val="75000"/>
                  </a:schemeClr>
                </a:solidFill>
              </a:defRPr>
            </a:lvl1pPr>
          </a:lstStyle>
          <a:p>
            <a:fld id="{68082B46-D362-4843-9A98-BB83C8F50118}" type="datetimeFigureOut">
              <a:rPr lang="es-MX" smtClean="0"/>
              <a:t>01/03/2021</a:t>
            </a:fld>
            <a:endParaRPr lang="es-MX"/>
          </a:p>
        </p:txBody>
      </p:sp>
      <p:sp>
        <p:nvSpPr>
          <p:cNvPr id="5" name="Marcador de pie de página 4">
            <a:extLst>
              <a:ext uri="{FF2B5EF4-FFF2-40B4-BE49-F238E27FC236}">
                <a16:creationId xmlns:a16="http://schemas.microsoft.com/office/drawing/2014/main" id="{B9FF1C72-EB4E-4AB8-98BC-D66841BDC480}"/>
              </a:ext>
            </a:extLst>
          </p:cNvPr>
          <p:cNvSpPr>
            <a:spLocks noGrp="1"/>
          </p:cNvSpPr>
          <p:nvPr>
            <p:ph type="ftr" sz="quarter" idx="3"/>
          </p:nvPr>
        </p:nvSpPr>
        <p:spPr>
          <a:xfrm>
            <a:off x="2271713" y="8475134"/>
            <a:ext cx="2314575" cy="48683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C2CD54A1-F26F-497C-9844-3D53C424F895}"/>
              </a:ext>
            </a:extLst>
          </p:cNvPr>
          <p:cNvSpPr>
            <a:spLocks noGrp="1"/>
          </p:cNvSpPr>
          <p:nvPr>
            <p:ph type="sldNum" sz="quarter" idx="4"/>
          </p:nvPr>
        </p:nvSpPr>
        <p:spPr>
          <a:xfrm>
            <a:off x="4843463" y="8475134"/>
            <a:ext cx="1543050"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84F6DF44-9669-4101-A113-1565E8C1B8C1}" type="slidenum">
              <a:rPr lang="es-MX" smtClean="0"/>
              <a:t>‹Nº›</a:t>
            </a:fld>
            <a:endParaRPr lang="es-MX"/>
          </a:p>
        </p:txBody>
      </p:sp>
    </p:spTree>
    <p:extLst>
      <p:ext uri="{BB962C8B-B14F-4D97-AF65-F5344CB8AC3E}">
        <p14:creationId xmlns:p14="http://schemas.microsoft.com/office/powerpoint/2010/main" val="37536470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s-E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Fondos Disenos Utiles Escolares Animados">
            <a:extLst>
              <a:ext uri="{FF2B5EF4-FFF2-40B4-BE49-F238E27FC236}">
                <a16:creationId xmlns:a16="http://schemas.microsoft.com/office/drawing/2014/main" id="{8B851E9B-B6FA-4E56-A0E0-8C2FEACF86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4AE88EEA-ED7A-4E90-B98F-F960A213A27B}"/>
              </a:ext>
            </a:extLst>
          </p:cNvPr>
          <p:cNvSpPr txBox="1"/>
          <p:nvPr/>
        </p:nvSpPr>
        <p:spPr>
          <a:xfrm>
            <a:off x="1063869" y="2074987"/>
            <a:ext cx="4730262"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2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Ciclo Escolar 2020-2021</a:t>
            </a:r>
          </a:p>
        </p:txBody>
      </p:sp>
      <p:pic>
        <p:nvPicPr>
          <p:cNvPr id="5" name="Imagen 4">
            <a:extLst>
              <a:ext uri="{FF2B5EF4-FFF2-40B4-BE49-F238E27FC236}">
                <a16:creationId xmlns:a16="http://schemas.microsoft.com/office/drawing/2014/main" id="{8340F12E-B45B-4A95-A9FA-4FD2F3B73EFF}"/>
              </a:ext>
            </a:extLst>
          </p:cNvPr>
          <p:cNvPicPr>
            <a:picLocks noChangeAspect="1"/>
          </p:cNvPicPr>
          <p:nvPr/>
        </p:nvPicPr>
        <p:blipFill>
          <a:blip r:embed="rId3"/>
          <a:stretch>
            <a:fillRect/>
          </a:stretch>
        </p:blipFill>
        <p:spPr>
          <a:xfrm>
            <a:off x="48475" y="2291898"/>
            <a:ext cx="6761050" cy="4560203"/>
          </a:xfrm>
          <a:prstGeom prst="rect">
            <a:avLst/>
          </a:prstGeom>
        </p:spPr>
      </p:pic>
    </p:spTree>
    <p:extLst>
      <p:ext uri="{BB962C8B-B14F-4D97-AF65-F5344CB8AC3E}">
        <p14:creationId xmlns:p14="http://schemas.microsoft.com/office/powerpoint/2010/main" val="2013968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8839" y="0"/>
            <a:ext cx="6849161" cy="9144000"/>
          </a:xfrm>
          <a:prstGeom prst="rect">
            <a:avLst/>
          </a:prstGeom>
          <a:ln>
            <a:noFill/>
          </a:ln>
          <a:extLst>
            <a:ext uri="{53640926-AAD7-44D8-BBD7-CCE9431645EC}">
              <a14:shadowObscured xmlns:a14="http://schemas.microsoft.com/office/drawing/2010/main"/>
            </a:ext>
          </a:extLst>
        </p:spPr>
      </p:pic>
      <p:sp>
        <p:nvSpPr>
          <p:cNvPr id="7" name="CuadroTexto 6"/>
          <p:cNvSpPr txBox="1"/>
          <p:nvPr/>
        </p:nvSpPr>
        <p:spPr>
          <a:xfrm>
            <a:off x="1265239" y="6494135"/>
            <a:ext cx="5145253" cy="2308324"/>
          </a:xfrm>
          <a:prstGeom prst="rect">
            <a:avLst/>
          </a:prstGeom>
          <a:noFill/>
        </p:spPr>
        <p:txBody>
          <a:bodyPr wrap="square" rtlCol="0">
            <a:spAutoFit/>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es-ES" sz="1200" dirty="0">
                <a:solidFill>
                  <a:prstClr val="black"/>
                </a:solidFill>
                <a:latin typeface="Century Gothic" panose="020B0502020202020204" pitchFamily="34" charset="0"/>
              </a:rPr>
              <a:t>La programación de aprende en casa III comenzó con el área de educación socioemocional (después de recordar la importancia del seguimiento de las medidas de seguridad). La clase de hoy se trató sobre los acuerdos en familia.</a:t>
            </a:r>
            <a:br>
              <a:rPr lang="es-ES" sz="1200" dirty="0">
                <a:solidFill>
                  <a:prstClr val="black"/>
                </a:solidFill>
                <a:latin typeface="Century Gothic" panose="020B0502020202020204" pitchFamily="34" charset="0"/>
              </a:rPr>
            </a:br>
            <a:endParaRPr lang="es-ES" sz="1200" dirty="0">
              <a:solidFill>
                <a:prstClr val="black"/>
              </a:solidFill>
              <a:latin typeface="Century Gothic" panose="020B0502020202020204" pitchFamily="34" charset="0"/>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lang="es-ES" sz="1200" dirty="0">
                <a:solidFill>
                  <a:prstClr val="black"/>
                </a:solidFill>
                <a:latin typeface="Century Gothic" panose="020B0502020202020204" pitchFamily="34" charset="0"/>
              </a:rPr>
              <a:t>Se presentó como inicio algunos de los conflictos que surgen a causa de no respetar los acuerdos que se proponen en casa; se utilizó un cuento físico sobre una historia de 2 hermanos que constantemente se veían envueltos en algunas situaciones problemáticas y en cada una de ellas se hacía pausa para presentar algunos vídeos sobre comentarios de otros niños para que explicaran cómo ellos resolverían la situación.</a:t>
            </a:r>
            <a:endPar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pic>
        <p:nvPicPr>
          <p:cNvPr id="8" name="Imagen 7"/>
          <p:cNvPicPr>
            <a:picLocks noChangeAspect="1"/>
          </p:cNvPicPr>
          <p:nvPr/>
        </p:nvPicPr>
        <p:blipFill>
          <a:blip r:embed="rId3"/>
          <a:stretch>
            <a:fillRect/>
          </a:stretch>
        </p:blipFill>
        <p:spPr>
          <a:xfrm>
            <a:off x="387252" y="6418385"/>
            <a:ext cx="920660" cy="2567352"/>
          </a:xfrm>
          <a:prstGeom prst="rect">
            <a:avLst/>
          </a:prstGeom>
        </p:spPr>
      </p:pic>
      <p:sp>
        <p:nvSpPr>
          <p:cNvPr id="9" name="Diagrama de flujo: terminador 8">
            <a:extLst>
              <a:ext uri="{FF2B5EF4-FFF2-40B4-BE49-F238E27FC236}">
                <a16:creationId xmlns:a16="http://schemas.microsoft.com/office/drawing/2014/main" id="{0F304A73-1F38-4872-A5FC-9F0098E66234}"/>
              </a:ext>
            </a:extLst>
          </p:cNvPr>
          <p:cNvSpPr/>
          <p:nvPr/>
        </p:nvSpPr>
        <p:spPr>
          <a:xfrm>
            <a:off x="35164" y="158263"/>
            <a:ext cx="4167554" cy="434228"/>
          </a:xfrm>
          <a:prstGeom prst="flowChartTerminator">
            <a:avLst/>
          </a:prstGeom>
          <a:solidFill>
            <a:srgbClr val="99FF33"/>
          </a:solidFill>
          <a:ln>
            <a:solidFill>
              <a:srgbClr val="99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Jardín de niños “Diego Rivera “ T. M.</a:t>
            </a:r>
          </a:p>
        </p:txBody>
      </p:sp>
      <p:sp>
        <p:nvSpPr>
          <p:cNvPr id="10" name="Diagrama de flujo: terminador 9">
            <a:extLst>
              <a:ext uri="{FF2B5EF4-FFF2-40B4-BE49-F238E27FC236}">
                <a16:creationId xmlns:a16="http://schemas.microsoft.com/office/drawing/2014/main" id="{29E0C5D0-B9B5-4C62-A403-D37E9BB7FF71}"/>
              </a:ext>
            </a:extLst>
          </p:cNvPr>
          <p:cNvSpPr/>
          <p:nvPr/>
        </p:nvSpPr>
        <p:spPr>
          <a:xfrm>
            <a:off x="8839" y="645244"/>
            <a:ext cx="3311773" cy="387336"/>
          </a:xfrm>
          <a:prstGeom prst="flowChartTerminator">
            <a:avLst/>
          </a:prstGeom>
          <a:solidFill>
            <a:srgbClr val="99FFCC"/>
          </a:solidFill>
          <a:ln>
            <a:solidFill>
              <a:srgbClr val="99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Luisa Lucía Hernández Cruz</a:t>
            </a:r>
          </a:p>
        </p:txBody>
      </p:sp>
      <p:sp>
        <p:nvSpPr>
          <p:cNvPr id="11" name="Diagrama de flujo: terminador 10">
            <a:extLst>
              <a:ext uri="{FF2B5EF4-FFF2-40B4-BE49-F238E27FC236}">
                <a16:creationId xmlns:a16="http://schemas.microsoft.com/office/drawing/2014/main" id="{179C2C54-1639-43CC-A50B-1E85DD094FDA}"/>
              </a:ext>
            </a:extLst>
          </p:cNvPr>
          <p:cNvSpPr/>
          <p:nvPr/>
        </p:nvSpPr>
        <p:spPr>
          <a:xfrm>
            <a:off x="3358660" y="625815"/>
            <a:ext cx="958412" cy="387336"/>
          </a:xfrm>
          <a:prstGeom prst="flowChartTerminator">
            <a:avLst/>
          </a:prstGeom>
          <a:solidFill>
            <a:srgbClr val="CC66FF"/>
          </a:solidFill>
          <a:ln>
            <a:solidFill>
              <a:srgbClr val="CC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2 “A”</a:t>
            </a:r>
          </a:p>
        </p:txBody>
      </p:sp>
      <p:sp>
        <p:nvSpPr>
          <p:cNvPr id="12" name="CuadroTexto 11">
            <a:extLst>
              <a:ext uri="{FF2B5EF4-FFF2-40B4-BE49-F238E27FC236}">
                <a16:creationId xmlns:a16="http://schemas.microsoft.com/office/drawing/2014/main" id="{B983B144-3F0B-414C-933D-D512E4ADC549}"/>
              </a:ext>
            </a:extLst>
          </p:cNvPr>
          <p:cNvSpPr txBox="1"/>
          <p:nvPr/>
        </p:nvSpPr>
        <p:spPr>
          <a:xfrm rot="21169332" flipH="1">
            <a:off x="5237376" y="363472"/>
            <a:ext cx="1327551"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01/03/2021</a:t>
            </a:r>
          </a:p>
        </p:txBody>
      </p:sp>
      <p:sp>
        <p:nvSpPr>
          <p:cNvPr id="18" name="CuadroTexto 17">
            <a:extLst>
              <a:ext uri="{FF2B5EF4-FFF2-40B4-BE49-F238E27FC236}">
                <a16:creationId xmlns:a16="http://schemas.microsoft.com/office/drawing/2014/main" id="{D9AC90E7-E6BF-45D1-911D-DE972402FF9E}"/>
              </a:ext>
            </a:extLst>
          </p:cNvPr>
          <p:cNvSpPr txBox="1"/>
          <p:nvPr/>
        </p:nvSpPr>
        <p:spPr>
          <a:xfrm>
            <a:off x="2743285" y="5320245"/>
            <a:ext cx="3349296"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27 (sin motivo/problemas de conexión a internet o datos) </a:t>
            </a:r>
          </a:p>
        </p:txBody>
      </p:sp>
      <p:sp>
        <p:nvSpPr>
          <p:cNvPr id="17" name="CuadroTexto 16">
            <a:extLst>
              <a:ext uri="{FF2B5EF4-FFF2-40B4-BE49-F238E27FC236}">
                <a16:creationId xmlns:a16="http://schemas.microsoft.com/office/drawing/2014/main" id="{A148DC24-817E-40EC-9A55-AA6F3C6DBD01}"/>
              </a:ext>
            </a:extLst>
          </p:cNvPr>
          <p:cNvSpPr txBox="1"/>
          <p:nvPr/>
        </p:nvSpPr>
        <p:spPr>
          <a:xfrm>
            <a:off x="4836467" y="4701669"/>
            <a:ext cx="49097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6</a:t>
            </a:r>
          </a:p>
        </p:txBody>
      </p:sp>
      <p:sp>
        <p:nvSpPr>
          <p:cNvPr id="20" name="CuadroTexto 19">
            <a:extLst>
              <a:ext uri="{FF2B5EF4-FFF2-40B4-BE49-F238E27FC236}">
                <a16:creationId xmlns:a16="http://schemas.microsoft.com/office/drawing/2014/main" id="{82D3F704-A861-466A-B05A-DEF3EF4FC220}"/>
              </a:ext>
            </a:extLst>
          </p:cNvPr>
          <p:cNvSpPr txBox="1"/>
          <p:nvPr/>
        </p:nvSpPr>
        <p:spPr>
          <a:xfrm>
            <a:off x="5866322" y="4038231"/>
            <a:ext cx="49097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
        <p:nvSpPr>
          <p:cNvPr id="21" name="CuadroTexto 20">
            <a:extLst>
              <a:ext uri="{FF2B5EF4-FFF2-40B4-BE49-F238E27FC236}">
                <a16:creationId xmlns:a16="http://schemas.microsoft.com/office/drawing/2014/main" id="{4197EC9E-369A-4102-A39C-8DF511EC675D}"/>
              </a:ext>
            </a:extLst>
          </p:cNvPr>
          <p:cNvSpPr txBox="1"/>
          <p:nvPr/>
        </p:nvSpPr>
        <p:spPr>
          <a:xfrm>
            <a:off x="5847094" y="4061161"/>
            <a:ext cx="49097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dirty="0">
                <a:solidFill>
                  <a:prstClr val="black"/>
                </a:solidFill>
                <a:latin typeface="Century Gothic" panose="020B0502020202020204" pitchFamily="34" charset="0"/>
              </a:rPr>
              <a:t>1</a:t>
            </a:r>
            <a:endParaRPr kumimoji="0" lang="es-E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
        <p:nvSpPr>
          <p:cNvPr id="19" name="CuadroTexto 18">
            <a:extLst>
              <a:ext uri="{FF2B5EF4-FFF2-40B4-BE49-F238E27FC236}">
                <a16:creationId xmlns:a16="http://schemas.microsoft.com/office/drawing/2014/main" id="{D6FA26B0-1245-4243-9725-B7AD65FAC981}"/>
              </a:ext>
            </a:extLst>
          </p:cNvPr>
          <p:cNvSpPr txBox="1"/>
          <p:nvPr/>
        </p:nvSpPr>
        <p:spPr>
          <a:xfrm rot="21169332">
            <a:off x="4393867" y="3204655"/>
            <a:ext cx="342409" cy="338554"/>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s-E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p>
        </p:txBody>
      </p:sp>
      <p:sp>
        <p:nvSpPr>
          <p:cNvPr id="22" name="Rectángulo 21">
            <a:extLst>
              <a:ext uri="{FF2B5EF4-FFF2-40B4-BE49-F238E27FC236}">
                <a16:creationId xmlns:a16="http://schemas.microsoft.com/office/drawing/2014/main" id="{C2882D90-1B54-4C07-BC08-0DB67E4B9C74}"/>
              </a:ext>
            </a:extLst>
          </p:cNvPr>
          <p:cNvSpPr/>
          <p:nvPr/>
        </p:nvSpPr>
        <p:spPr>
          <a:xfrm>
            <a:off x="2962013" y="2164795"/>
            <a:ext cx="537327" cy="369332"/>
          </a:xfrm>
          <a:prstGeom prst="rect">
            <a:avLst/>
          </a:prstGeom>
        </p:spPr>
        <p:txBody>
          <a:bodyPr wrap="none">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p>
        </p:txBody>
      </p:sp>
      <p:sp>
        <p:nvSpPr>
          <p:cNvPr id="24" name="Rectángulo 23">
            <a:extLst>
              <a:ext uri="{FF2B5EF4-FFF2-40B4-BE49-F238E27FC236}">
                <a16:creationId xmlns:a16="http://schemas.microsoft.com/office/drawing/2014/main" id="{6BE84C36-743F-4389-B532-56C3810A8A28}"/>
              </a:ext>
            </a:extLst>
          </p:cNvPr>
          <p:cNvSpPr/>
          <p:nvPr/>
        </p:nvSpPr>
        <p:spPr>
          <a:xfrm>
            <a:off x="2205958" y="1953110"/>
            <a:ext cx="537327" cy="369332"/>
          </a:xfrm>
          <a:prstGeom prst="rect">
            <a:avLst/>
          </a:prstGeom>
        </p:spPr>
        <p:txBody>
          <a:bodyPr wrap="none">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p>
        </p:txBody>
      </p:sp>
    </p:spTree>
    <p:extLst>
      <p:ext uri="{BB962C8B-B14F-4D97-AF65-F5344CB8AC3E}">
        <p14:creationId xmlns:p14="http://schemas.microsoft.com/office/powerpoint/2010/main" val="3320884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61F0D957-4BFC-4113-8E2E-E215F84A93F4}"/>
              </a:ext>
            </a:extLst>
          </p:cNvPr>
          <p:cNvPicPr/>
          <p:nvPr/>
        </p:nvPicPr>
        <p:blipFill rotWithShape="1">
          <a:blip r:embed="rId2">
            <a:extLst>
              <a:ext uri="{28A0092B-C50C-407E-A947-70E740481C1C}">
                <a14:useLocalDpi xmlns:a14="http://schemas.microsoft.com/office/drawing/2010/main" val="0"/>
              </a:ext>
            </a:extLst>
          </a:blip>
          <a:srcRect l="4167" t="62586" r="3327" b="3745"/>
          <a:stretch/>
        </p:blipFill>
        <p:spPr bwMode="auto">
          <a:xfrm>
            <a:off x="0" y="-70338"/>
            <a:ext cx="6849161" cy="9214338"/>
          </a:xfrm>
          <a:prstGeom prst="rect">
            <a:avLst/>
          </a:prstGeom>
          <a:ln>
            <a:noFill/>
          </a:ln>
          <a:extLst>
            <a:ext uri="{53640926-AAD7-44D8-BBD7-CCE9431645EC}">
              <a14:shadowObscured xmlns:a14="http://schemas.microsoft.com/office/drawing/2010/main"/>
            </a:ext>
          </a:extLst>
        </p:spPr>
      </p:pic>
      <p:sp>
        <p:nvSpPr>
          <p:cNvPr id="7" name="CuadroTexto 6">
            <a:extLst>
              <a:ext uri="{FF2B5EF4-FFF2-40B4-BE49-F238E27FC236}">
                <a16:creationId xmlns:a16="http://schemas.microsoft.com/office/drawing/2014/main" id="{C9B1EE99-6CDB-4EE3-B702-A553D239DE0E}"/>
              </a:ext>
            </a:extLst>
          </p:cNvPr>
          <p:cNvSpPr txBox="1"/>
          <p:nvPr/>
        </p:nvSpPr>
        <p:spPr>
          <a:xfrm>
            <a:off x="363809" y="1311763"/>
            <a:ext cx="6130381" cy="4893647"/>
          </a:xfrm>
          <a:prstGeom prst="rect">
            <a:avLst/>
          </a:prstGeom>
          <a:noFill/>
        </p:spPr>
        <p:txBody>
          <a:bodyPr wrap="square" rtlCol="0">
            <a:spAutoFit/>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es-MX" sz="1200" dirty="0">
                <a:solidFill>
                  <a:srgbClr val="000000"/>
                </a:solidFill>
                <a:latin typeface="Century Gothic" panose="020B0502020202020204" pitchFamily="34" charset="0"/>
              </a:rPr>
              <a:t>Al término de la historia, ambas conductoras dieron algunas ideas de acuerdos que se pueden llevar a cabo y respetar, comentando también que es posible modificarlos si a algún integrante no le parece. Esto para finalizar con el cuento y la clase correspondiente al área.</a:t>
            </a:r>
          </a:p>
          <a:p>
            <a:pPr marL="0" marR="0" lvl="0" indent="0" algn="just" defTabSz="685800" rtl="0" eaLnBrk="1" fontAlgn="auto" latinLnBrk="0" hangingPunct="1">
              <a:lnSpc>
                <a:spcPct val="100000"/>
              </a:lnSpc>
              <a:spcBef>
                <a:spcPts val="0"/>
              </a:spcBef>
              <a:spcAft>
                <a:spcPts val="0"/>
              </a:spcAft>
              <a:buClrTx/>
              <a:buSzTx/>
              <a:buFontTx/>
              <a:buNone/>
              <a:tabLst/>
              <a:defRPr/>
            </a:pPr>
            <a:endParaRPr lang="es-MX" sz="1200" dirty="0">
              <a:solidFill>
                <a:srgbClr val="000000"/>
              </a:solidFill>
              <a:latin typeface="Century Gothic" panose="020B0502020202020204" pitchFamily="34" charset="0"/>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lang="es-MX" sz="1200" dirty="0">
                <a:solidFill>
                  <a:srgbClr val="000000"/>
                </a:solidFill>
                <a:latin typeface="Century Gothic" panose="020B0502020202020204" pitchFamily="34" charset="0"/>
              </a:rPr>
              <a:t>En este caso, respecto al plan de trabajo se integró como actividad de inicio que los alumnos observaran un vídeo sobre los niños héroes que respetaban las reglas; como desarrollo ´los alumnos tuvieron que utilizar un dado preguntón que tenía diferentes cuestionamientos sobre el contenido del vídeo y sobre cómo se da la convivencia en sus hogares, como cierre se solicita que realicen un vídeo dando su punto de opinión sobre esos acuerdos que se proponen y cuál es su propósito, además de comentar el contendió del video.</a:t>
            </a:r>
          </a:p>
          <a:p>
            <a:pPr marL="0" marR="0" lvl="0" indent="0" algn="just" defTabSz="6858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Después de una pausa activa de estiramientos de relajación se presentó la clase de artes utilizando un teatro de sombra, para interpretar algunos cuentos, debido a que fue el aprendizaje esperado en el que se enfocó la clase.</a:t>
            </a:r>
          </a:p>
          <a:p>
            <a:pPr marL="0" marR="0" lvl="0" indent="0" algn="just" defTabSz="685800" rtl="0" eaLnBrk="1" fontAlgn="auto" latinLnBrk="0" hangingPunct="1">
              <a:lnSpc>
                <a:spcPct val="100000"/>
              </a:lnSpc>
              <a:spcBef>
                <a:spcPts val="0"/>
              </a:spcBef>
              <a:spcAft>
                <a:spcPts val="0"/>
              </a:spcAft>
              <a:buClrTx/>
              <a:buSzTx/>
              <a:buFontTx/>
              <a:buNone/>
              <a:tabLst/>
              <a:defRPr/>
            </a:pPr>
            <a:r>
              <a:rPr lang="es-MX" sz="1200" dirty="0">
                <a:solidFill>
                  <a:srgbClr val="000000"/>
                </a:solidFill>
                <a:latin typeface="Century Gothic" panose="020B0502020202020204" pitchFamily="34" charset="0"/>
              </a:rPr>
              <a:t>Pero antes de interpretar un cuento, lo hicieron primero con una canción corta  nombrada sombra, sombrita y la utilizaron para explorar con su cuerpo y realizar diversas sombras con las mano, como animales (los cuáles les cuestionaban a los televidentes de qué animal o silueta se trataba). </a:t>
            </a:r>
          </a:p>
          <a:p>
            <a:pPr marL="0" marR="0" lvl="0" indent="0" algn="just" defTabSz="6858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lang="es-MX" sz="1200" dirty="0">
                <a:solidFill>
                  <a:srgbClr val="000000"/>
                </a:solidFill>
                <a:latin typeface="Century Gothic" panose="020B0502020202020204" pitchFamily="34" charset="0"/>
              </a:rPr>
              <a:t>Posteriormente, se pusieron a buscar objetos en el salón de clase para representar ahora si varios cuentos a través de las siluetas y sombras para que los alumnos los observaran y adivinaran la historia.</a:t>
            </a:r>
          </a:p>
          <a:p>
            <a:pPr marL="0" marR="0" lvl="0" indent="0" algn="just" defTabSz="685800" rtl="0" eaLnBrk="1" fontAlgn="auto" latinLnBrk="0" hangingPunct="1">
              <a:lnSpc>
                <a:spcPct val="100000"/>
              </a:lnSpc>
              <a:spcBef>
                <a:spcPts val="0"/>
              </a:spcBef>
              <a:spcAft>
                <a:spcPts val="0"/>
              </a:spcAft>
              <a:buClrTx/>
              <a:buSzTx/>
              <a:buFontTx/>
              <a:buNone/>
              <a:tabLst/>
              <a:defRPr/>
            </a:pPr>
            <a:r>
              <a:rPr lang="es-MX" sz="1200" dirty="0">
                <a:solidFill>
                  <a:srgbClr val="000000"/>
                </a:solidFill>
                <a:latin typeface="Century Gothic" panose="020B0502020202020204" pitchFamily="34" charset="0"/>
              </a:rPr>
              <a:t>Para finalizar, proyectaron un vídeo de cómo se puede montar un teatro de sombras de forma sencilla dentro de casa. </a:t>
            </a:r>
            <a:endParaRPr kumimoji="0" lang="es-MX" sz="12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p:txBody>
      </p:sp>
      <p:pic>
        <p:nvPicPr>
          <p:cNvPr id="4" name="Imagen 3">
            <a:extLst>
              <a:ext uri="{FF2B5EF4-FFF2-40B4-BE49-F238E27FC236}">
                <a16:creationId xmlns:a16="http://schemas.microsoft.com/office/drawing/2014/main" id="{D3C7E190-C87C-4EA5-8773-31289885D0FC}"/>
              </a:ext>
            </a:extLst>
          </p:cNvPr>
          <p:cNvPicPr>
            <a:picLocks noChangeAspect="1"/>
          </p:cNvPicPr>
          <p:nvPr/>
        </p:nvPicPr>
        <p:blipFill>
          <a:blip r:embed="rId3"/>
          <a:stretch>
            <a:fillRect/>
          </a:stretch>
        </p:blipFill>
        <p:spPr>
          <a:xfrm>
            <a:off x="5011615" y="6247818"/>
            <a:ext cx="1482575" cy="2479431"/>
          </a:xfrm>
          <a:prstGeom prst="rect">
            <a:avLst/>
          </a:prstGeom>
        </p:spPr>
      </p:pic>
      <p:sp>
        <p:nvSpPr>
          <p:cNvPr id="3" name="Rectángulo 2">
            <a:extLst>
              <a:ext uri="{FF2B5EF4-FFF2-40B4-BE49-F238E27FC236}">
                <a16:creationId xmlns:a16="http://schemas.microsoft.com/office/drawing/2014/main" id="{8A9F99DE-5BCA-4353-86DD-77F85CB0AB1E}"/>
              </a:ext>
            </a:extLst>
          </p:cNvPr>
          <p:cNvSpPr/>
          <p:nvPr/>
        </p:nvSpPr>
        <p:spPr>
          <a:xfrm>
            <a:off x="363809" y="6247818"/>
            <a:ext cx="4863242" cy="830997"/>
          </a:xfrm>
          <a:prstGeom prst="rect">
            <a:avLst/>
          </a:prstGeom>
        </p:spPr>
        <p:txBody>
          <a:bodyPr wrap="square">
            <a:spAutoFit/>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es-MX" sz="1200" dirty="0">
                <a:solidFill>
                  <a:srgbClr val="000000"/>
                </a:solidFill>
                <a:latin typeface="Century Gothic" panose="020B0502020202020204" pitchFamily="34" charset="0"/>
              </a:rPr>
              <a:t>En cuanto al área de artes, no se aplicó ninguna actividad, debido a que esta se encuentra a cargo de la maestra de acompañamiento musical: Juana Isabel Ramírez </a:t>
            </a:r>
            <a:r>
              <a:rPr lang="es-MX" sz="1200" dirty="0" err="1">
                <a:solidFill>
                  <a:srgbClr val="000000"/>
                </a:solidFill>
                <a:latin typeface="Century Gothic" panose="020B0502020202020204" pitchFamily="34" charset="0"/>
              </a:rPr>
              <a:t>Ramírez</a:t>
            </a:r>
            <a:r>
              <a:rPr lang="es-MX" sz="1200" dirty="0">
                <a:solidFill>
                  <a:srgbClr val="000000"/>
                </a:solidFill>
                <a:latin typeface="Century Gothic" panose="020B0502020202020204" pitchFamily="34" charset="0"/>
              </a:rPr>
              <a:t> y ella no hizo llegar su planeación.</a:t>
            </a:r>
            <a:endParaRPr kumimoji="0" lang="es-MX" sz="12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2578979759"/>
      </p:ext>
    </p:extLst>
  </p:cSld>
  <p:clrMapOvr>
    <a:masterClrMapping/>
  </p:clrMapOvr>
</p:sld>
</file>

<file path=ppt/theme/theme1.xml><?xml version="1.0" encoding="utf-8"?>
<a:theme xmlns:a="http://schemas.openxmlformats.org/drawingml/2006/main" name="2_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121</TotalTime>
  <Words>487</Words>
  <Application>Microsoft Office PowerPoint</Application>
  <PresentationFormat>Carta (216 x 279 mm)</PresentationFormat>
  <Paragraphs>23</Paragraphs>
  <Slides>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vt:i4>
      </vt:variant>
    </vt:vector>
  </HeadingPairs>
  <TitlesOfParts>
    <vt:vector size="9" baseType="lpstr">
      <vt:lpstr>Arial</vt:lpstr>
      <vt:lpstr>Calibri</vt:lpstr>
      <vt:lpstr>Calibri Light</vt:lpstr>
      <vt:lpstr>Century Gothic</vt:lpstr>
      <vt:lpstr>Wingdings</vt:lpstr>
      <vt:lpstr>2_Tema de Office</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LENOVO</dc:creator>
  <cp:lastModifiedBy>LENOVO</cp:lastModifiedBy>
  <cp:revision>9</cp:revision>
  <dcterms:created xsi:type="dcterms:W3CDTF">2021-03-01T21:58:13Z</dcterms:created>
  <dcterms:modified xsi:type="dcterms:W3CDTF">2021-03-01T23:59:43Z</dcterms:modified>
</cp:coreProperties>
</file>