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87" d="100"/>
          <a:sy n="87" d="100"/>
        </p:scale>
        <p:origin x="1446" y="-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01/03/2021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496950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clase se desarrollo por medio de un video de la aplicación de INSHOT, los alumnos se muestran cada vez mas participativos y se nota por el envió de evidencias,.</a:t>
            </a:r>
            <a:endParaRPr lang="es-MX" sz="1600" dirty="0" smtClean="0">
              <a:latin typeface="Ink Free" panose="03080402000500000000" pitchFamily="66" charset="0"/>
            </a:endParaRPr>
          </a:p>
          <a:p>
            <a:r>
              <a:rPr lang="es-MX" sz="1600" dirty="0" smtClean="0">
                <a:latin typeface="Ink Free" panose="03080402000500000000" pitchFamily="66" charset="0"/>
              </a:rPr>
              <a:t>¿ 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Las actividades tendrán un enfoque socioemocional y habrá mas participación de los padres de familia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del aprendizaje esperado.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evaluación se realiza con las evidencias </a:t>
            </a: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01/03/2021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3003493" y="285048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3643747" y="2920094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2413</TotalTime>
  <Words>115</Words>
  <Application>Microsoft Office PowerPoint</Application>
  <PresentationFormat>A4 (210 x 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11</cp:revision>
  <dcterms:created xsi:type="dcterms:W3CDTF">2021-01-13T03:08:37Z</dcterms:created>
  <dcterms:modified xsi:type="dcterms:W3CDTF">2021-03-02T12:54:36Z</dcterms:modified>
</cp:coreProperties>
</file>