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3" d="100"/>
          <a:sy n="93" d="100"/>
        </p:scale>
        <p:origin x="1416" y="-2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xmlns="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xmlns="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xmlns="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xmlns="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xmlns="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xmlns="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xmlns="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xmlns="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xmlns="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01</a:t>
            </a:r>
            <a:r>
              <a:rPr lang="es-MX" dirty="0" smtClean="0"/>
              <a:t>/03/2021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54373" y="3716354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En el transcurso del día  </a:t>
            </a:r>
            <a:r>
              <a:rPr lang="es-MX" sz="1400" dirty="0"/>
              <a:t>4</a:t>
            </a:r>
            <a:r>
              <a:rPr lang="es-MX" sz="1400" dirty="0" smtClean="0"/>
              <a:t> </a:t>
            </a:r>
            <a:r>
              <a:rPr lang="es-MX" sz="1400" dirty="0" smtClean="0"/>
              <a:t>alumnos enviaron sus evidencias a la plataforma establecida. 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se vio el programa de aprende en </a:t>
            </a:r>
            <a:r>
              <a:rPr lang="es-MX" sz="1200" dirty="0" smtClean="0"/>
              <a:t>casa se trabajo el área  educación socioemocional, con el aprendizaje de proponer acuerdos para la convivencia, el juego o el trabajo, explica su utilidad y actúa con apego a ellos. Con el objetivo de elaborar y proponer acuerdos para la convivencia, el juego el trabajo dentro de la convivencia familiar, mostrando algunas historias con conflictos  y después algunos niños opinando sobre lo que se podría proponer para solucionar la situación.</a:t>
            </a:r>
          </a:p>
          <a:p>
            <a:r>
              <a:rPr lang="es-MX" sz="1200" dirty="0" smtClean="0"/>
              <a:t>Como actividad de refuerzo se les pidió a los alumnos que buscara alguna situación </a:t>
            </a:r>
            <a:r>
              <a:rPr lang="es-MX" sz="1200" dirty="0" smtClean="0"/>
              <a:t> donde </a:t>
            </a:r>
            <a:r>
              <a:rPr lang="es-MX" sz="1200" smtClean="0"/>
              <a:t>tuvieran conflicto </a:t>
            </a:r>
            <a:r>
              <a:rPr lang="es-MX" sz="1200" dirty="0" smtClean="0"/>
              <a:t>y en conjunto con sus familiares establecieran acuerdos para poder resolver la situación 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135846" y="3118621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1334</TotalTime>
  <Words>166</Words>
  <Application>Microsoft Office PowerPoint</Application>
  <PresentationFormat>Carta (216 x 279 mm)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66</cp:revision>
  <dcterms:created xsi:type="dcterms:W3CDTF">2020-10-05T15:20:07Z</dcterms:created>
  <dcterms:modified xsi:type="dcterms:W3CDTF">2021-03-02T06:11:27Z</dcterms:modified>
</cp:coreProperties>
</file>