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764418"/>
              <a:ext cx="4187752" cy="1077218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“Diego Rivera”</a:t>
              </a:r>
            </a:p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1º”A” </a:t>
              </a:r>
            </a:p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Denisse Mancillas</a:t>
              </a:r>
            </a:p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01/03/2021</a:t>
            </a:r>
            <a:endParaRPr lang="es-ES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0AC5CFC-7939-4FB8-8D85-4B8F11131F8A}"/>
              </a:ext>
            </a:extLst>
          </p:cNvPr>
          <p:cNvSpPr/>
          <p:nvPr/>
        </p:nvSpPr>
        <p:spPr>
          <a:xfrm>
            <a:off x="3188368" y="3087327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E364C30E-C75A-4636-A008-748CEFFC20D9}"/>
              </a:ext>
            </a:extLst>
          </p:cNvPr>
          <p:cNvSpPr/>
          <p:nvPr/>
        </p:nvSpPr>
        <p:spPr>
          <a:xfrm>
            <a:off x="2474494" y="2887264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6075947" y="4809791"/>
            <a:ext cx="373839" cy="380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600640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10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6006402" y="5995235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78005"/>
            <a:ext cx="5831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se abordo en la programación como actuar ante diversas situaciones a través del cuento “El túnel”, también se abordo el teatro de sombras. Posteriormente se reforzaron los aprendizajes con actividades a realizar desde casa y las cuales serán enviadas sus evidencias en la plataforma de Facebook.  </a:t>
            </a:r>
            <a:endParaRPr lang="es-ES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82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8</cp:revision>
  <dcterms:created xsi:type="dcterms:W3CDTF">2020-10-05T15:20:07Z</dcterms:created>
  <dcterms:modified xsi:type="dcterms:W3CDTF">2021-03-02T02:21:22Z</dcterms:modified>
</cp:coreProperties>
</file>