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699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11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9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343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913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00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02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78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622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73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14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5960-38C6-490B-8609-34D5CDAAB58B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73D62-8EC5-4D81-A6CB-BBB1142C7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81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BE09B5D-7F18-4D19-B70F-C6627686FBF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B9C30BC-CCCC-4290-ACF0-431CB48E73BA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D43F369-D60B-4AE7-88F0-3D83081878B1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2854FBE-E1BF-44A6-BDFA-C77BE04A4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ABAF470-EBE7-4F95-849B-9836BDFBF13C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19833260-98E6-4431-93A6-E6E4DF403AF3}"/>
              </a:ext>
            </a:extLst>
          </p:cNvPr>
          <p:cNvSpPr/>
          <p:nvPr/>
        </p:nvSpPr>
        <p:spPr>
          <a:xfrm>
            <a:off x="1542258" y="5914519"/>
            <a:ext cx="5922781" cy="379625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0BDA09-05CA-4211-BB54-B3B340600D8D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53703C5-B76B-4DF3-9A16-7187DB113417}"/>
              </a:ext>
            </a:extLst>
          </p:cNvPr>
          <p:cNvSpPr/>
          <p:nvPr/>
        </p:nvSpPr>
        <p:spPr>
          <a:xfrm rot="21416216">
            <a:off x="5772559" y="1351440"/>
            <a:ext cx="2307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>
                <a:latin typeface="Berlin Sans FB" panose="020E0602020502020306" pitchFamily="34" charset="0"/>
              </a:rPr>
              <a:t>01/03/2021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876E469B-EB2D-4530-8F09-F0BAEC74953E}"/>
              </a:ext>
            </a:extLst>
          </p:cNvPr>
          <p:cNvSpPr/>
          <p:nvPr/>
        </p:nvSpPr>
        <p:spPr>
          <a:xfrm>
            <a:off x="3347708" y="2611202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BCA28CDB-1353-49D4-98F0-EF918B2E4BC7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9CED5D-C3E3-44CB-AB03-F2786289B831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>
                <a:latin typeface="Berlin Sans FB" panose="020E0602020502020306" pitchFamily="34" charset="0"/>
              </a:rPr>
              <a:t>29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FC979DB-1365-4D96-9E62-ABFA2CEA2D5C}"/>
              </a:ext>
            </a:extLst>
          </p:cNvPr>
          <p:cNvSpPr/>
          <p:nvPr/>
        </p:nvSpPr>
        <p:spPr>
          <a:xfrm>
            <a:off x="6896318" y="4008575"/>
            <a:ext cx="380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BC75596-D17C-4F89-AC63-C6EC28001038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E890D22-A381-40EB-8631-1CBF3D2AE29D}"/>
              </a:ext>
            </a:extLst>
          </p:cNvPr>
          <p:cNvSpPr/>
          <p:nvPr/>
        </p:nvSpPr>
        <p:spPr>
          <a:xfrm>
            <a:off x="1660196" y="5986031"/>
            <a:ext cx="5883840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>
                <a:solidFill>
                  <a:srgbClr val="00B050"/>
                </a:solidFill>
                <a:latin typeface="Berlin Sans FB" panose="020E0602020502020306" pitchFamily="34" charset="0"/>
              </a:rPr>
              <a:t>Educacion socioemocional</a:t>
            </a:r>
            <a:endParaRPr lang="es-MX" sz="1000" dirty="0">
              <a:solidFill>
                <a:srgbClr val="00B050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s-MX" sz="1000">
                <a:solidFill>
                  <a:srgbClr val="00B050"/>
                </a:solidFill>
                <a:latin typeface="Berlin Sans FB" panose="020E0602020502020306" pitchFamily="34" charset="0"/>
              </a:rPr>
              <a:t>Acuerdos en familia </a:t>
            </a:r>
            <a:endParaRPr lang="es-MX" sz="10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	Se dificulta la convivencia por la falta de acerdos y de su cumplimiento.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¿Qué es un acuerdo?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El túnel. Solucion de conflictos. </a:t>
            </a:r>
          </a:p>
          <a:p>
            <a:r>
              <a:rPr lang="es-MX" sz="1050">
                <a:latin typeface="Berlin Sans FB" panose="020E0602020502020306" pitchFamily="34" charset="0"/>
              </a:rPr>
              <a:t>-Anthony Browne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 Todos los miembros de ka failia deben de involucrarse en el establecimiento de los acuerdos, cada quien puede proponer algo.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Escuchar con atención, resptar opiniones y puntos de vista diferentes, colaborar en familia, ser empáticos.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Es importante que los acuerdos se respeten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Se pueden modificar los acuerdos, siempre y cuado todos los integrantes estén de acuerdo.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>
                <a:latin typeface="Berlin Sans FB" panose="020E0602020502020306" pitchFamily="34" charset="0"/>
              </a:rPr>
              <a:t>Los acuerdos nos ayudan a convivir mejor.  </a:t>
            </a:r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A9A8E60-4D8A-42A4-B323-7E5B1CDFEB3B}"/>
              </a:ext>
            </a:extLst>
          </p:cNvPr>
          <p:cNvSpPr/>
          <p:nvPr/>
        </p:nvSpPr>
        <p:spPr>
          <a:xfrm>
            <a:off x="1660196" y="8232904"/>
            <a:ext cx="594225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>
                <a:solidFill>
                  <a:srgbClr val="FFC000"/>
                </a:solidFill>
                <a:latin typeface="Berlin Sans FB" panose="020E0602020502020306" pitchFamily="34" charset="0"/>
              </a:rPr>
              <a:t>Artes </a:t>
            </a:r>
          </a:p>
          <a:p>
            <a:pPr algn="ctr"/>
            <a:r>
              <a:rPr lang="es-MX" sz="1000">
                <a:solidFill>
                  <a:srgbClr val="FFC000"/>
                </a:solidFill>
                <a:latin typeface="Berlin Sans FB" panose="020E0602020502020306" pitchFamily="34" charset="0"/>
              </a:rPr>
              <a:t>Sombra Sombrita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>
                <a:latin typeface="Berlin Sans FB" panose="020E0602020502020306" pitchFamily="34" charset="0"/>
              </a:rPr>
              <a:t>Representar historias de cuentos y los personajes mediante sombras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>
                <a:latin typeface="Berlin Sans FB" panose="020E0602020502020306" pitchFamily="34" charset="0"/>
              </a:rPr>
              <a:t>Observar siluetas y comentar que creen que sea.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>
                <a:latin typeface="Berlin Sans FB" panose="020E0602020502020306" pitchFamily="34" charset="0"/>
              </a:rPr>
              <a:t>Intenta hacer algun animal con tus manos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000">
              <a:latin typeface="Berlin Sans FB" panose="020E0602020502020306" pitchFamily="34" charset="0"/>
            </a:endParaRPr>
          </a:p>
          <a:p>
            <a:pPr algn="ctr"/>
            <a:endParaRPr lang="es-MX" sz="1000" dirty="0">
              <a:latin typeface="Berlin Sans FB" panose="020E0602020502020306" pitchFamily="34" charset="0"/>
            </a:endParaRPr>
          </a:p>
        </p:txBody>
      </p:sp>
      <p:sp>
        <p:nvSpPr>
          <p:cNvPr id="19" name="Signo de multiplicación 18">
            <a:extLst>
              <a:ext uri="{FF2B5EF4-FFF2-40B4-BE49-F238E27FC236}">
                <a16:creationId xmlns:a16="http://schemas.microsoft.com/office/drawing/2014/main" id="{63288811-92B4-4D5A-B99C-A266064CD413}"/>
              </a:ext>
            </a:extLst>
          </p:cNvPr>
          <p:cNvSpPr/>
          <p:nvPr/>
        </p:nvSpPr>
        <p:spPr>
          <a:xfrm>
            <a:off x="4046559" y="274668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991468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186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5</cp:revision>
  <dcterms:created xsi:type="dcterms:W3CDTF">2021-03-02T04:21:18Z</dcterms:created>
  <dcterms:modified xsi:type="dcterms:W3CDTF">2021-03-02T04:55:22Z</dcterms:modified>
</cp:coreProperties>
</file>