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2" d="100"/>
          <a:sy n="142" d="100"/>
        </p:scale>
        <p:origin x="-336" y="50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208EC-AA1C-4806-BEA2-6467CB134D5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B27E-0EB9-404A-9C36-6E38E37D8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90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208EC-AA1C-4806-BEA2-6467CB134D5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B27E-0EB9-404A-9C36-6E38E37D8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051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208EC-AA1C-4806-BEA2-6467CB134D5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B27E-0EB9-404A-9C36-6E38E37D8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54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208EC-AA1C-4806-BEA2-6467CB134D5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B27E-0EB9-404A-9C36-6E38E37D8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260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208EC-AA1C-4806-BEA2-6467CB134D5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B27E-0EB9-404A-9C36-6E38E37D8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696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208EC-AA1C-4806-BEA2-6467CB134D5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B27E-0EB9-404A-9C36-6E38E37D8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544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208EC-AA1C-4806-BEA2-6467CB134D5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B27E-0EB9-404A-9C36-6E38E37D8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400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208EC-AA1C-4806-BEA2-6467CB134D5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B27E-0EB9-404A-9C36-6E38E37D8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62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208EC-AA1C-4806-BEA2-6467CB134D5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B27E-0EB9-404A-9C36-6E38E37D8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453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208EC-AA1C-4806-BEA2-6467CB134D5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B27E-0EB9-404A-9C36-6E38E37D8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0484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208EC-AA1C-4806-BEA2-6467CB134D5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B27E-0EB9-404A-9C36-6E38E37D8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39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208EC-AA1C-4806-BEA2-6467CB134D5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CB27E-0EB9-404A-9C36-6E38E37D8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582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8892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7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03648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500444"/>
            <a:ext cx="6858000" cy="14401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4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srgbClr val="FF6699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1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71931" y="3377523"/>
            <a:ext cx="23223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Lunes 01 de marzo de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2021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6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4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0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29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n 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287751" y="396679"/>
            <a:ext cx="6264696" cy="83529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13 CuadroTexto"/>
          <p:cNvSpPr txBox="1"/>
          <p:nvPr/>
        </p:nvSpPr>
        <p:spPr>
          <a:xfrm>
            <a:off x="5051444" y="683568"/>
            <a:ext cx="1058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1/03/2021</a:t>
            </a:r>
            <a:endParaRPr lang="es-MX" sz="14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442798" y="585428"/>
            <a:ext cx="1872208" cy="50405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4958">
            <a:off x="520408" y="171594"/>
            <a:ext cx="1023948" cy="1023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19 Forma libre"/>
          <p:cNvSpPr/>
          <p:nvPr/>
        </p:nvSpPr>
        <p:spPr>
          <a:xfrm>
            <a:off x="5835415" y="1873215"/>
            <a:ext cx="208430" cy="181535"/>
          </a:xfrm>
          <a:custGeom>
            <a:avLst/>
            <a:gdLst>
              <a:gd name="connsiteX0" fmla="*/ 0 w 208430"/>
              <a:gd name="connsiteY0" fmla="*/ 141194 h 181535"/>
              <a:gd name="connsiteX1" fmla="*/ 40341 w 208430"/>
              <a:gd name="connsiteY1" fmla="*/ 168088 h 181535"/>
              <a:gd name="connsiteX2" fmla="*/ 53789 w 208430"/>
              <a:gd name="connsiteY2" fmla="*/ 181535 h 181535"/>
              <a:gd name="connsiteX3" fmla="*/ 80683 w 208430"/>
              <a:gd name="connsiteY3" fmla="*/ 168088 h 181535"/>
              <a:gd name="connsiteX4" fmla="*/ 121024 w 208430"/>
              <a:gd name="connsiteY4" fmla="*/ 114300 h 181535"/>
              <a:gd name="connsiteX5" fmla="*/ 174812 w 208430"/>
              <a:gd name="connsiteY5" fmla="*/ 60511 h 181535"/>
              <a:gd name="connsiteX6" fmla="*/ 201706 w 208430"/>
              <a:gd name="connsiteY6" fmla="*/ 20170 h 181535"/>
              <a:gd name="connsiteX7" fmla="*/ 208430 w 208430"/>
              <a:gd name="connsiteY7" fmla="*/ 0 h 181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430" h="181535">
                <a:moveTo>
                  <a:pt x="0" y="141194"/>
                </a:moveTo>
                <a:cubicBezTo>
                  <a:pt x="13447" y="150159"/>
                  <a:pt x="27412" y="158391"/>
                  <a:pt x="40341" y="168088"/>
                </a:cubicBezTo>
                <a:cubicBezTo>
                  <a:pt x="45412" y="171891"/>
                  <a:pt x="47450" y="181535"/>
                  <a:pt x="53789" y="181535"/>
                </a:cubicBezTo>
                <a:cubicBezTo>
                  <a:pt x="63812" y="181535"/>
                  <a:pt x="71718" y="172570"/>
                  <a:pt x="80683" y="168088"/>
                </a:cubicBezTo>
                <a:cubicBezTo>
                  <a:pt x="93098" y="149465"/>
                  <a:pt x="105051" y="130273"/>
                  <a:pt x="121024" y="114300"/>
                </a:cubicBezTo>
                <a:cubicBezTo>
                  <a:pt x="197767" y="37557"/>
                  <a:pt x="91782" y="164300"/>
                  <a:pt x="174812" y="60511"/>
                </a:cubicBezTo>
                <a:cubicBezTo>
                  <a:pt x="190254" y="-1253"/>
                  <a:pt x="167938" y="62380"/>
                  <a:pt x="201706" y="20170"/>
                </a:cubicBezTo>
                <a:cubicBezTo>
                  <a:pt x="206133" y="14636"/>
                  <a:pt x="208430" y="0"/>
                  <a:pt x="208430" y="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21" name="20 Forma libre"/>
          <p:cNvSpPr/>
          <p:nvPr/>
        </p:nvSpPr>
        <p:spPr>
          <a:xfrm>
            <a:off x="4365104" y="2987824"/>
            <a:ext cx="208430" cy="181535"/>
          </a:xfrm>
          <a:custGeom>
            <a:avLst/>
            <a:gdLst>
              <a:gd name="connsiteX0" fmla="*/ 0 w 208430"/>
              <a:gd name="connsiteY0" fmla="*/ 141194 h 181535"/>
              <a:gd name="connsiteX1" fmla="*/ 40341 w 208430"/>
              <a:gd name="connsiteY1" fmla="*/ 168088 h 181535"/>
              <a:gd name="connsiteX2" fmla="*/ 53789 w 208430"/>
              <a:gd name="connsiteY2" fmla="*/ 181535 h 181535"/>
              <a:gd name="connsiteX3" fmla="*/ 80683 w 208430"/>
              <a:gd name="connsiteY3" fmla="*/ 168088 h 181535"/>
              <a:gd name="connsiteX4" fmla="*/ 121024 w 208430"/>
              <a:gd name="connsiteY4" fmla="*/ 114300 h 181535"/>
              <a:gd name="connsiteX5" fmla="*/ 174812 w 208430"/>
              <a:gd name="connsiteY5" fmla="*/ 60511 h 181535"/>
              <a:gd name="connsiteX6" fmla="*/ 201706 w 208430"/>
              <a:gd name="connsiteY6" fmla="*/ 20170 h 181535"/>
              <a:gd name="connsiteX7" fmla="*/ 208430 w 208430"/>
              <a:gd name="connsiteY7" fmla="*/ 0 h 181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430" h="181535">
                <a:moveTo>
                  <a:pt x="0" y="141194"/>
                </a:moveTo>
                <a:cubicBezTo>
                  <a:pt x="13447" y="150159"/>
                  <a:pt x="27412" y="158391"/>
                  <a:pt x="40341" y="168088"/>
                </a:cubicBezTo>
                <a:cubicBezTo>
                  <a:pt x="45412" y="171891"/>
                  <a:pt x="47450" y="181535"/>
                  <a:pt x="53789" y="181535"/>
                </a:cubicBezTo>
                <a:cubicBezTo>
                  <a:pt x="63812" y="181535"/>
                  <a:pt x="71718" y="172570"/>
                  <a:pt x="80683" y="168088"/>
                </a:cubicBezTo>
                <a:cubicBezTo>
                  <a:pt x="93098" y="149465"/>
                  <a:pt x="105051" y="130273"/>
                  <a:pt x="121024" y="114300"/>
                </a:cubicBezTo>
                <a:cubicBezTo>
                  <a:pt x="197767" y="37557"/>
                  <a:pt x="91782" y="164300"/>
                  <a:pt x="174812" y="60511"/>
                </a:cubicBezTo>
                <a:cubicBezTo>
                  <a:pt x="190254" y="-1253"/>
                  <a:pt x="167938" y="62380"/>
                  <a:pt x="201706" y="20170"/>
                </a:cubicBezTo>
                <a:cubicBezTo>
                  <a:pt x="206133" y="14636"/>
                  <a:pt x="208430" y="0"/>
                  <a:pt x="208430" y="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22" name="21 Forma libre"/>
          <p:cNvSpPr/>
          <p:nvPr/>
        </p:nvSpPr>
        <p:spPr>
          <a:xfrm>
            <a:off x="4365104" y="3275856"/>
            <a:ext cx="208430" cy="181535"/>
          </a:xfrm>
          <a:custGeom>
            <a:avLst/>
            <a:gdLst>
              <a:gd name="connsiteX0" fmla="*/ 0 w 208430"/>
              <a:gd name="connsiteY0" fmla="*/ 141194 h 181535"/>
              <a:gd name="connsiteX1" fmla="*/ 40341 w 208430"/>
              <a:gd name="connsiteY1" fmla="*/ 168088 h 181535"/>
              <a:gd name="connsiteX2" fmla="*/ 53789 w 208430"/>
              <a:gd name="connsiteY2" fmla="*/ 181535 h 181535"/>
              <a:gd name="connsiteX3" fmla="*/ 80683 w 208430"/>
              <a:gd name="connsiteY3" fmla="*/ 168088 h 181535"/>
              <a:gd name="connsiteX4" fmla="*/ 121024 w 208430"/>
              <a:gd name="connsiteY4" fmla="*/ 114300 h 181535"/>
              <a:gd name="connsiteX5" fmla="*/ 174812 w 208430"/>
              <a:gd name="connsiteY5" fmla="*/ 60511 h 181535"/>
              <a:gd name="connsiteX6" fmla="*/ 201706 w 208430"/>
              <a:gd name="connsiteY6" fmla="*/ 20170 h 181535"/>
              <a:gd name="connsiteX7" fmla="*/ 208430 w 208430"/>
              <a:gd name="connsiteY7" fmla="*/ 0 h 181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430" h="181535">
                <a:moveTo>
                  <a:pt x="0" y="141194"/>
                </a:moveTo>
                <a:cubicBezTo>
                  <a:pt x="13447" y="150159"/>
                  <a:pt x="27412" y="158391"/>
                  <a:pt x="40341" y="168088"/>
                </a:cubicBezTo>
                <a:cubicBezTo>
                  <a:pt x="45412" y="171891"/>
                  <a:pt x="47450" y="181535"/>
                  <a:pt x="53789" y="181535"/>
                </a:cubicBezTo>
                <a:cubicBezTo>
                  <a:pt x="63812" y="181535"/>
                  <a:pt x="71718" y="172570"/>
                  <a:pt x="80683" y="168088"/>
                </a:cubicBezTo>
                <a:cubicBezTo>
                  <a:pt x="93098" y="149465"/>
                  <a:pt x="105051" y="130273"/>
                  <a:pt x="121024" y="114300"/>
                </a:cubicBezTo>
                <a:cubicBezTo>
                  <a:pt x="197767" y="37557"/>
                  <a:pt x="91782" y="164300"/>
                  <a:pt x="174812" y="60511"/>
                </a:cubicBezTo>
                <a:cubicBezTo>
                  <a:pt x="190254" y="-1253"/>
                  <a:pt x="167938" y="62380"/>
                  <a:pt x="201706" y="20170"/>
                </a:cubicBezTo>
                <a:cubicBezTo>
                  <a:pt x="206133" y="14636"/>
                  <a:pt x="208430" y="0"/>
                  <a:pt x="208430" y="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92696" y="6372200"/>
            <a:ext cx="50932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prstClr val="black"/>
                </a:solidFill>
              </a:rPr>
              <a:t>El día de </a:t>
            </a:r>
            <a:r>
              <a:rPr lang="es-MX" sz="1400" dirty="0" smtClean="0">
                <a:solidFill>
                  <a:prstClr val="black"/>
                </a:solidFill>
              </a:rPr>
              <a:t>hoy no tuvimos clase mediante salas de </a:t>
            </a:r>
            <a:r>
              <a:rPr lang="es-MX" sz="1400" dirty="0" err="1" smtClean="0">
                <a:solidFill>
                  <a:prstClr val="black"/>
                </a:solidFill>
              </a:rPr>
              <a:t>facebook</a:t>
            </a:r>
            <a:r>
              <a:rPr lang="es-MX" sz="1400" dirty="0" smtClean="0">
                <a:solidFill>
                  <a:prstClr val="black"/>
                </a:solidFill>
              </a:rPr>
              <a:t>, trabajamos el aprendizaje esperado mediante una tarea donde debían observar un video sobre los seres vivos y los seres inertes, luego buscar en su jardín y cuarto algún ser vivo y un objeto para comparar y encontrar </a:t>
            </a:r>
            <a:r>
              <a:rPr lang="es-MX" sz="1400" smtClean="0">
                <a:solidFill>
                  <a:prstClr val="black"/>
                </a:solidFill>
              </a:rPr>
              <a:t>alguna característica </a:t>
            </a:r>
            <a:r>
              <a:rPr lang="es-MX" sz="1400" dirty="0" smtClean="0">
                <a:solidFill>
                  <a:prstClr val="black"/>
                </a:solidFill>
              </a:rPr>
              <a:t>en común.</a:t>
            </a:r>
            <a:endParaRPr lang="es-MX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022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64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</cp:revision>
  <dcterms:created xsi:type="dcterms:W3CDTF">2021-03-02T02:19:54Z</dcterms:created>
  <dcterms:modified xsi:type="dcterms:W3CDTF">2021-03-02T02:23:20Z</dcterms:modified>
</cp:coreProperties>
</file>