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58" r:id="rId4"/>
  </p:sldIdLst>
  <p:sldSz cx="6858000" cy="9144000" type="letter"/>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903" userDrawn="1">
          <p15:clr>
            <a:srgbClr val="A4A3A4"/>
          </p15:clr>
        </p15:guide>
        <p15:guide id="2" pos="216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0033"/>
    <a:srgbClr val="CCECFF"/>
    <a:srgbClr val="CCCCFF"/>
    <a:srgbClr val="242527"/>
    <a:srgbClr val="FFCCFF"/>
    <a:srgbClr val="FF0066"/>
    <a:srgbClr val="99CCFF"/>
    <a:srgbClr val="66FFFF"/>
    <a:srgbClr val="CC66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29" autoAdjust="0"/>
    <p:restoredTop sz="94660"/>
  </p:normalViewPr>
  <p:slideViewPr>
    <p:cSldViewPr snapToGrid="0" showGuides="1">
      <p:cViewPr varScale="1">
        <p:scale>
          <a:sx n="54" d="100"/>
          <a:sy n="54" d="100"/>
        </p:scale>
        <p:origin x="2226" y="90"/>
      </p:cViewPr>
      <p:guideLst>
        <p:guide orient="horz" pos="2903"/>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4"/>
            <a:ext cx="5829300" cy="3183467"/>
          </a:xfrm>
        </p:spPr>
        <p:txBody>
          <a:bodyPr anchor="b"/>
          <a:lstStyle>
            <a:lvl1pPr algn="ctr">
              <a:defRPr sz="4500"/>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857250" y="4802717"/>
            <a:ext cx="5143500" cy="2207683"/>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09F035B9-84FB-43E8-AA37-788F8648F93A}" type="datetimeFigureOut">
              <a:rPr lang="es-ES" smtClean="0"/>
              <a:t>28/02/2021</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F5C2DF79-6FD9-4AC7-83BC-3735E25C783A}" type="slidenum">
              <a:rPr lang="es-ES" smtClean="0"/>
              <a:t>‹Nº›</a:t>
            </a:fld>
            <a:endParaRPr lang="es-ES"/>
          </a:p>
        </p:txBody>
      </p:sp>
    </p:spTree>
    <p:extLst>
      <p:ext uri="{BB962C8B-B14F-4D97-AF65-F5344CB8AC3E}">
        <p14:creationId xmlns:p14="http://schemas.microsoft.com/office/powerpoint/2010/main" val="27556152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09F035B9-84FB-43E8-AA37-788F8648F93A}" type="datetimeFigureOut">
              <a:rPr lang="es-ES" smtClean="0"/>
              <a:t>28/02/2021</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F5C2DF79-6FD9-4AC7-83BC-3735E25C783A}" type="slidenum">
              <a:rPr lang="es-ES" smtClean="0"/>
              <a:t>‹Nº›</a:t>
            </a:fld>
            <a:endParaRPr lang="es-ES"/>
          </a:p>
        </p:txBody>
      </p:sp>
    </p:spTree>
    <p:extLst>
      <p:ext uri="{BB962C8B-B14F-4D97-AF65-F5344CB8AC3E}">
        <p14:creationId xmlns:p14="http://schemas.microsoft.com/office/powerpoint/2010/main" val="38507461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486834"/>
            <a:ext cx="1478756" cy="7749117"/>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471488" y="486834"/>
            <a:ext cx="4350544" cy="7749117"/>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09F035B9-84FB-43E8-AA37-788F8648F93A}" type="datetimeFigureOut">
              <a:rPr lang="es-ES" smtClean="0"/>
              <a:t>28/02/2021</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F5C2DF79-6FD9-4AC7-83BC-3735E25C783A}" type="slidenum">
              <a:rPr lang="es-ES" smtClean="0"/>
              <a:t>‹Nº›</a:t>
            </a:fld>
            <a:endParaRPr lang="es-ES"/>
          </a:p>
        </p:txBody>
      </p:sp>
    </p:spTree>
    <p:extLst>
      <p:ext uri="{BB962C8B-B14F-4D97-AF65-F5344CB8AC3E}">
        <p14:creationId xmlns:p14="http://schemas.microsoft.com/office/powerpoint/2010/main" val="26944524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09F035B9-84FB-43E8-AA37-788F8648F93A}" type="datetimeFigureOut">
              <a:rPr lang="es-ES" smtClean="0"/>
              <a:t>28/02/2021</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F5C2DF79-6FD9-4AC7-83BC-3735E25C783A}" type="slidenum">
              <a:rPr lang="es-ES" smtClean="0"/>
              <a:t>‹Nº›</a:t>
            </a:fld>
            <a:endParaRPr lang="es-ES"/>
          </a:p>
        </p:txBody>
      </p:sp>
    </p:spTree>
    <p:extLst>
      <p:ext uri="{BB962C8B-B14F-4D97-AF65-F5344CB8AC3E}">
        <p14:creationId xmlns:p14="http://schemas.microsoft.com/office/powerpoint/2010/main" val="37680586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467916" y="2279653"/>
            <a:ext cx="5915025" cy="3803649"/>
          </a:xfrm>
        </p:spPr>
        <p:txBody>
          <a:bodyPr anchor="b"/>
          <a:lstStyle>
            <a:lvl1pPr>
              <a:defRPr sz="4500"/>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467916" y="6119286"/>
            <a:ext cx="5915025" cy="2000249"/>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09F035B9-84FB-43E8-AA37-788F8648F93A}" type="datetimeFigureOut">
              <a:rPr lang="es-ES" smtClean="0"/>
              <a:t>28/02/2021</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F5C2DF79-6FD9-4AC7-83BC-3735E25C783A}" type="slidenum">
              <a:rPr lang="es-ES" smtClean="0"/>
              <a:t>‹Nº›</a:t>
            </a:fld>
            <a:endParaRPr lang="es-ES"/>
          </a:p>
        </p:txBody>
      </p:sp>
    </p:spTree>
    <p:extLst>
      <p:ext uri="{BB962C8B-B14F-4D97-AF65-F5344CB8AC3E}">
        <p14:creationId xmlns:p14="http://schemas.microsoft.com/office/powerpoint/2010/main" val="32481479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471488" y="2434167"/>
            <a:ext cx="2914650" cy="580178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3471863" y="2434167"/>
            <a:ext cx="2914650" cy="580178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09F035B9-84FB-43E8-AA37-788F8648F93A}" type="datetimeFigureOut">
              <a:rPr lang="es-ES" smtClean="0"/>
              <a:t>28/02/2021</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F5C2DF79-6FD9-4AC7-83BC-3735E25C783A}" type="slidenum">
              <a:rPr lang="es-ES" smtClean="0"/>
              <a:t>‹Nº›</a:t>
            </a:fld>
            <a:endParaRPr lang="es-ES"/>
          </a:p>
        </p:txBody>
      </p:sp>
    </p:spTree>
    <p:extLst>
      <p:ext uri="{BB962C8B-B14F-4D97-AF65-F5344CB8AC3E}">
        <p14:creationId xmlns:p14="http://schemas.microsoft.com/office/powerpoint/2010/main" val="12696320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472381" y="486836"/>
            <a:ext cx="5915025" cy="1767417"/>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472381" y="2241551"/>
            <a:ext cx="2901255"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s-ES"/>
              <a:t>Haga clic para modificar los estilos de texto del patrón</a:t>
            </a:r>
          </a:p>
        </p:txBody>
      </p:sp>
      <p:sp>
        <p:nvSpPr>
          <p:cNvPr id="4" name="Content Placeholder 3"/>
          <p:cNvSpPr>
            <a:spLocks noGrp="1"/>
          </p:cNvSpPr>
          <p:nvPr>
            <p:ph sz="half" idx="2"/>
          </p:nvPr>
        </p:nvSpPr>
        <p:spPr>
          <a:xfrm>
            <a:off x="472381" y="3340100"/>
            <a:ext cx="2901255" cy="491278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3471863" y="2241551"/>
            <a:ext cx="2915543"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s-ES"/>
              <a:t>Haga clic para modificar los estilos de texto del patrón</a:t>
            </a:r>
          </a:p>
        </p:txBody>
      </p:sp>
      <p:sp>
        <p:nvSpPr>
          <p:cNvPr id="6" name="Content Placeholder 5"/>
          <p:cNvSpPr>
            <a:spLocks noGrp="1"/>
          </p:cNvSpPr>
          <p:nvPr>
            <p:ph sz="quarter" idx="4"/>
          </p:nvPr>
        </p:nvSpPr>
        <p:spPr>
          <a:xfrm>
            <a:off x="3471863" y="3340100"/>
            <a:ext cx="2915543" cy="491278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09F035B9-84FB-43E8-AA37-788F8648F93A}" type="datetimeFigureOut">
              <a:rPr lang="es-ES" smtClean="0"/>
              <a:t>28/02/2021</a:t>
            </a:fld>
            <a:endParaRPr lang="es-ES"/>
          </a:p>
        </p:txBody>
      </p:sp>
      <p:sp>
        <p:nvSpPr>
          <p:cNvPr id="8" name="Footer Placeholder 7"/>
          <p:cNvSpPr>
            <a:spLocks noGrp="1"/>
          </p:cNvSpPr>
          <p:nvPr>
            <p:ph type="ftr" sz="quarter" idx="11"/>
          </p:nvPr>
        </p:nvSpPr>
        <p:spPr/>
        <p:txBody>
          <a:bodyPr/>
          <a:lstStyle/>
          <a:p>
            <a:endParaRPr lang="es-ES"/>
          </a:p>
        </p:txBody>
      </p:sp>
      <p:sp>
        <p:nvSpPr>
          <p:cNvPr id="9" name="Slide Number Placeholder 8"/>
          <p:cNvSpPr>
            <a:spLocks noGrp="1"/>
          </p:cNvSpPr>
          <p:nvPr>
            <p:ph type="sldNum" sz="quarter" idx="12"/>
          </p:nvPr>
        </p:nvSpPr>
        <p:spPr/>
        <p:txBody>
          <a:bodyPr/>
          <a:lstStyle/>
          <a:p>
            <a:fld id="{F5C2DF79-6FD9-4AC7-83BC-3735E25C783A}" type="slidenum">
              <a:rPr lang="es-ES" smtClean="0"/>
              <a:t>‹Nº›</a:t>
            </a:fld>
            <a:endParaRPr lang="es-ES"/>
          </a:p>
        </p:txBody>
      </p:sp>
    </p:spTree>
    <p:extLst>
      <p:ext uri="{BB962C8B-B14F-4D97-AF65-F5344CB8AC3E}">
        <p14:creationId xmlns:p14="http://schemas.microsoft.com/office/powerpoint/2010/main" val="9911238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09F035B9-84FB-43E8-AA37-788F8648F93A}" type="datetimeFigureOut">
              <a:rPr lang="es-ES" smtClean="0"/>
              <a:t>28/02/2021</a:t>
            </a:fld>
            <a:endParaRPr lang="es-ES"/>
          </a:p>
        </p:txBody>
      </p:sp>
      <p:sp>
        <p:nvSpPr>
          <p:cNvPr id="4" name="Footer Placeholder 3"/>
          <p:cNvSpPr>
            <a:spLocks noGrp="1"/>
          </p:cNvSpPr>
          <p:nvPr>
            <p:ph type="ftr" sz="quarter" idx="11"/>
          </p:nvPr>
        </p:nvSpPr>
        <p:spPr/>
        <p:txBody>
          <a:bodyPr/>
          <a:lstStyle/>
          <a:p>
            <a:endParaRPr lang="es-ES"/>
          </a:p>
        </p:txBody>
      </p:sp>
      <p:sp>
        <p:nvSpPr>
          <p:cNvPr id="5" name="Slide Number Placeholder 4"/>
          <p:cNvSpPr>
            <a:spLocks noGrp="1"/>
          </p:cNvSpPr>
          <p:nvPr>
            <p:ph type="sldNum" sz="quarter" idx="12"/>
          </p:nvPr>
        </p:nvSpPr>
        <p:spPr/>
        <p:txBody>
          <a:bodyPr/>
          <a:lstStyle/>
          <a:p>
            <a:fld id="{F5C2DF79-6FD9-4AC7-83BC-3735E25C783A}" type="slidenum">
              <a:rPr lang="es-ES" smtClean="0"/>
              <a:t>‹Nº›</a:t>
            </a:fld>
            <a:endParaRPr lang="es-ES"/>
          </a:p>
        </p:txBody>
      </p:sp>
    </p:spTree>
    <p:extLst>
      <p:ext uri="{BB962C8B-B14F-4D97-AF65-F5344CB8AC3E}">
        <p14:creationId xmlns:p14="http://schemas.microsoft.com/office/powerpoint/2010/main" val="7883980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9F035B9-84FB-43E8-AA37-788F8648F93A}" type="datetimeFigureOut">
              <a:rPr lang="es-ES" smtClean="0"/>
              <a:t>28/02/2021</a:t>
            </a:fld>
            <a:endParaRPr lang="es-ES"/>
          </a:p>
        </p:txBody>
      </p:sp>
      <p:sp>
        <p:nvSpPr>
          <p:cNvPr id="3" name="Footer Placeholder 2"/>
          <p:cNvSpPr>
            <a:spLocks noGrp="1"/>
          </p:cNvSpPr>
          <p:nvPr>
            <p:ph type="ftr" sz="quarter" idx="11"/>
          </p:nvPr>
        </p:nvSpPr>
        <p:spPr/>
        <p:txBody>
          <a:bodyPr/>
          <a:lstStyle/>
          <a:p>
            <a:endParaRPr lang="es-ES"/>
          </a:p>
        </p:txBody>
      </p:sp>
      <p:sp>
        <p:nvSpPr>
          <p:cNvPr id="4" name="Slide Number Placeholder 3"/>
          <p:cNvSpPr>
            <a:spLocks noGrp="1"/>
          </p:cNvSpPr>
          <p:nvPr>
            <p:ph type="sldNum" sz="quarter" idx="12"/>
          </p:nvPr>
        </p:nvSpPr>
        <p:spPr/>
        <p:txBody>
          <a:bodyPr/>
          <a:lstStyle/>
          <a:p>
            <a:fld id="{F5C2DF79-6FD9-4AC7-83BC-3735E25C783A}" type="slidenum">
              <a:rPr lang="es-ES" smtClean="0"/>
              <a:t>‹Nº›</a:t>
            </a:fld>
            <a:endParaRPr lang="es-ES"/>
          </a:p>
        </p:txBody>
      </p:sp>
    </p:spTree>
    <p:extLst>
      <p:ext uri="{BB962C8B-B14F-4D97-AF65-F5344CB8AC3E}">
        <p14:creationId xmlns:p14="http://schemas.microsoft.com/office/powerpoint/2010/main" val="34074905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s-ES"/>
              <a:t>Haga clic para modificar el estilo de título del patrón</a:t>
            </a:r>
            <a:endParaRPr lang="en-US" dirty="0"/>
          </a:p>
        </p:txBody>
      </p:sp>
      <p:sp>
        <p:nvSpPr>
          <p:cNvPr id="3" name="Content Placeholder 2"/>
          <p:cNvSpPr>
            <a:spLocks noGrp="1"/>
          </p:cNvSpPr>
          <p:nvPr>
            <p:ph idx="1"/>
          </p:nvPr>
        </p:nvSpPr>
        <p:spPr>
          <a:xfrm>
            <a:off x="2915543" y="1316569"/>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09F035B9-84FB-43E8-AA37-788F8648F93A}" type="datetimeFigureOut">
              <a:rPr lang="es-ES" smtClean="0"/>
              <a:t>28/02/2021</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F5C2DF79-6FD9-4AC7-83BC-3735E25C783A}" type="slidenum">
              <a:rPr lang="es-ES" smtClean="0"/>
              <a:t>‹Nº›</a:t>
            </a:fld>
            <a:endParaRPr lang="es-ES"/>
          </a:p>
        </p:txBody>
      </p:sp>
    </p:spTree>
    <p:extLst>
      <p:ext uri="{BB962C8B-B14F-4D97-AF65-F5344CB8AC3E}">
        <p14:creationId xmlns:p14="http://schemas.microsoft.com/office/powerpoint/2010/main" val="31930137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2915543" y="1316569"/>
            <a:ext cx="3471863" cy="6498167"/>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09F035B9-84FB-43E8-AA37-788F8648F93A}" type="datetimeFigureOut">
              <a:rPr lang="es-ES" smtClean="0"/>
              <a:t>28/02/2021</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F5C2DF79-6FD9-4AC7-83BC-3735E25C783A}" type="slidenum">
              <a:rPr lang="es-ES" smtClean="0"/>
              <a:t>‹Nº›</a:t>
            </a:fld>
            <a:endParaRPr lang="es-ES"/>
          </a:p>
        </p:txBody>
      </p:sp>
    </p:spTree>
    <p:extLst>
      <p:ext uri="{BB962C8B-B14F-4D97-AF65-F5344CB8AC3E}">
        <p14:creationId xmlns:p14="http://schemas.microsoft.com/office/powerpoint/2010/main" val="9792394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486836"/>
            <a:ext cx="5915025" cy="1767417"/>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471488" y="8475136"/>
            <a:ext cx="1543050" cy="486833"/>
          </a:xfrm>
          <a:prstGeom prst="rect">
            <a:avLst/>
          </a:prstGeom>
        </p:spPr>
        <p:txBody>
          <a:bodyPr vert="horz" lIns="91440" tIns="45720" rIns="91440" bIns="45720" rtlCol="0" anchor="ctr"/>
          <a:lstStyle>
            <a:lvl1pPr algn="l">
              <a:defRPr sz="900">
                <a:solidFill>
                  <a:schemeClr val="tx1">
                    <a:tint val="75000"/>
                  </a:schemeClr>
                </a:solidFill>
              </a:defRPr>
            </a:lvl1pPr>
          </a:lstStyle>
          <a:p>
            <a:fld id="{09F035B9-84FB-43E8-AA37-788F8648F93A}" type="datetimeFigureOut">
              <a:rPr lang="es-ES" smtClean="0"/>
              <a:t>28/02/2021</a:t>
            </a:fld>
            <a:endParaRPr lang="es-ES"/>
          </a:p>
        </p:txBody>
      </p:sp>
      <p:sp>
        <p:nvSpPr>
          <p:cNvPr id="5" name="Footer Placeholder 4"/>
          <p:cNvSpPr>
            <a:spLocks noGrp="1"/>
          </p:cNvSpPr>
          <p:nvPr>
            <p:ph type="ftr" sz="quarter" idx="3"/>
          </p:nvPr>
        </p:nvSpPr>
        <p:spPr>
          <a:xfrm>
            <a:off x="2271713" y="8475136"/>
            <a:ext cx="2314575" cy="48683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s-ES"/>
          </a:p>
        </p:txBody>
      </p:sp>
      <p:sp>
        <p:nvSpPr>
          <p:cNvPr id="6" name="Slide Number Placeholder 5"/>
          <p:cNvSpPr>
            <a:spLocks noGrp="1"/>
          </p:cNvSpPr>
          <p:nvPr>
            <p:ph type="sldNum" sz="quarter" idx="4"/>
          </p:nvPr>
        </p:nvSpPr>
        <p:spPr>
          <a:xfrm>
            <a:off x="4843463" y="8475136"/>
            <a:ext cx="1543050" cy="486833"/>
          </a:xfrm>
          <a:prstGeom prst="rect">
            <a:avLst/>
          </a:prstGeom>
        </p:spPr>
        <p:txBody>
          <a:bodyPr vert="horz" lIns="91440" tIns="45720" rIns="91440" bIns="45720" rtlCol="0" anchor="ctr"/>
          <a:lstStyle>
            <a:lvl1pPr algn="r">
              <a:defRPr sz="900">
                <a:solidFill>
                  <a:schemeClr val="tx1">
                    <a:tint val="75000"/>
                  </a:schemeClr>
                </a:solidFill>
              </a:defRPr>
            </a:lvl1pPr>
          </a:lstStyle>
          <a:p>
            <a:fld id="{F5C2DF79-6FD9-4AC7-83BC-3735E25C783A}" type="slidenum">
              <a:rPr lang="es-ES" smtClean="0"/>
              <a:t>‹Nº›</a:t>
            </a:fld>
            <a:endParaRPr lang="es-ES"/>
          </a:p>
        </p:txBody>
      </p:sp>
    </p:spTree>
    <p:extLst>
      <p:ext uri="{BB962C8B-B14F-4D97-AF65-F5344CB8AC3E}">
        <p14:creationId xmlns:p14="http://schemas.microsoft.com/office/powerpoint/2010/main" val="802066693"/>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13" Type="http://schemas.openxmlformats.org/officeDocument/2006/relationships/image" Target="../media/image10.png"/><Relationship Id="rId3" Type="http://schemas.openxmlformats.org/officeDocument/2006/relationships/image" Target="../media/image2.png"/><Relationship Id="rId7" Type="http://schemas.microsoft.com/office/2007/relationships/hdphoto" Target="../media/hdphoto1.wdp"/><Relationship Id="rId12" Type="http://schemas.openxmlformats.org/officeDocument/2006/relationships/image" Target="../media/image9.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11" Type="http://schemas.microsoft.com/office/2007/relationships/hdphoto" Target="../media/hdphoto2.wdp"/><Relationship Id="rId5" Type="http://schemas.openxmlformats.org/officeDocument/2006/relationships/image" Target="../media/image4.png"/><Relationship Id="rId10" Type="http://schemas.openxmlformats.org/officeDocument/2006/relationships/image" Target="../media/image8.png"/><Relationship Id="rId4" Type="http://schemas.openxmlformats.org/officeDocument/2006/relationships/image" Target="../media/image3.png"/><Relationship Id="rId9" Type="http://schemas.openxmlformats.org/officeDocument/2006/relationships/image" Target="../media/image7.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2.jpg"/><Relationship Id="rId2" Type="http://schemas.openxmlformats.org/officeDocument/2006/relationships/image" Target="../media/image11.png"/><Relationship Id="rId1" Type="http://schemas.openxmlformats.org/officeDocument/2006/relationships/slideLayout" Target="../slideLayouts/slideLayout2.xml"/><Relationship Id="rId6" Type="http://schemas.openxmlformats.org/officeDocument/2006/relationships/image" Target="../media/image15.jpg"/><Relationship Id="rId5" Type="http://schemas.openxmlformats.org/officeDocument/2006/relationships/image" Target="../media/image14.jpg"/><Relationship Id="rId4" Type="http://schemas.openxmlformats.org/officeDocument/2006/relationships/image" Target="../media/image13.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34" name="Picture 10" descr="Libreta rayada ilustración del vector. Ilustración de rayada - 13848753">
            <a:extLst>
              <a:ext uri="{FF2B5EF4-FFF2-40B4-BE49-F238E27FC236}">
                <a16:creationId xmlns:a16="http://schemas.microsoft.com/office/drawing/2014/main" id="{BE6B8336-695F-42DD-9310-6D349115277B}"/>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2313" b="2443"/>
          <a:stretch/>
        </p:blipFill>
        <p:spPr bwMode="auto">
          <a:xfrm>
            <a:off x="322289" y="1712661"/>
            <a:ext cx="6535711" cy="7253255"/>
          </a:xfrm>
          <a:prstGeom prst="rect">
            <a:avLst/>
          </a:prstGeom>
          <a:noFill/>
          <a:extLst>
            <a:ext uri="{909E8E84-426E-40DD-AFC4-6F175D3DCCD1}">
              <a14:hiddenFill xmlns:a14="http://schemas.microsoft.com/office/drawing/2010/main">
                <a:solidFill>
                  <a:srgbClr val="FFFFFF"/>
                </a:solidFill>
              </a14:hiddenFill>
            </a:ext>
          </a:extLst>
        </p:spPr>
      </p:pic>
      <p:sp>
        <p:nvSpPr>
          <p:cNvPr id="13" name="Rectángulo: esquinas redondeadas 12">
            <a:extLst>
              <a:ext uri="{FF2B5EF4-FFF2-40B4-BE49-F238E27FC236}">
                <a16:creationId xmlns:a16="http://schemas.microsoft.com/office/drawing/2014/main" id="{BEE8CCAF-E051-450C-B7CB-6E6DB1D6D7E9}"/>
              </a:ext>
            </a:extLst>
          </p:cNvPr>
          <p:cNvSpPr/>
          <p:nvPr/>
        </p:nvSpPr>
        <p:spPr>
          <a:xfrm>
            <a:off x="360515" y="691842"/>
            <a:ext cx="6190937" cy="734517"/>
          </a:xfrm>
          <a:prstGeom prst="roundRect">
            <a:avLst/>
          </a:prstGeom>
          <a:solidFill>
            <a:srgbClr val="66FFFF"/>
          </a:solidFill>
          <a:ln>
            <a:solidFill>
              <a:srgbClr val="66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600" b="1" dirty="0">
                <a:solidFill>
                  <a:schemeClr val="tx1"/>
                </a:solidFill>
                <a:latin typeface="Century Gothic" panose="020B0502020202020204" pitchFamily="34" charset="0"/>
              </a:rPr>
              <a:t>Jardín de Niños ¨María L. Pérez de Arreola</a:t>
            </a:r>
          </a:p>
          <a:p>
            <a:pPr algn="ctr"/>
            <a:r>
              <a:rPr lang="es-ES" sz="1600" b="1" dirty="0">
                <a:solidFill>
                  <a:schemeClr val="tx1"/>
                </a:solidFill>
                <a:latin typeface="Century Gothic" panose="020B0502020202020204" pitchFamily="34" charset="0"/>
              </a:rPr>
              <a:t>Maestra practicante: Dennise Arizpe Mesquitic</a:t>
            </a:r>
          </a:p>
          <a:p>
            <a:pPr algn="ctr"/>
            <a:r>
              <a:rPr lang="es-ES" sz="1600" b="1" dirty="0">
                <a:solidFill>
                  <a:schemeClr val="tx1"/>
                </a:solidFill>
                <a:latin typeface="Century Gothic" panose="020B0502020202020204" pitchFamily="34" charset="0"/>
              </a:rPr>
              <a:t>3° A</a:t>
            </a:r>
          </a:p>
        </p:txBody>
      </p:sp>
      <p:sp>
        <p:nvSpPr>
          <p:cNvPr id="14" name="CuadroTexto 13">
            <a:extLst>
              <a:ext uri="{FF2B5EF4-FFF2-40B4-BE49-F238E27FC236}">
                <a16:creationId xmlns:a16="http://schemas.microsoft.com/office/drawing/2014/main" id="{A0C839B8-5F68-4F29-AE60-0D8160DA2C16}"/>
              </a:ext>
            </a:extLst>
          </p:cNvPr>
          <p:cNvSpPr txBox="1"/>
          <p:nvPr/>
        </p:nvSpPr>
        <p:spPr>
          <a:xfrm flipH="1">
            <a:off x="3793203" y="1427728"/>
            <a:ext cx="3985886" cy="338554"/>
          </a:xfrm>
          <a:prstGeom prst="rect">
            <a:avLst/>
          </a:prstGeom>
          <a:noFill/>
        </p:spPr>
        <p:txBody>
          <a:bodyPr wrap="square" rtlCol="0">
            <a:spAutoFit/>
          </a:bodyPr>
          <a:lstStyle/>
          <a:p>
            <a:r>
              <a:rPr lang="es-ES" sz="1600" b="1" dirty="0">
                <a:latin typeface="Century Gothic" panose="020B0502020202020204" pitchFamily="34" charset="0"/>
              </a:rPr>
              <a:t>Lunes 1 de marzo del 2021</a:t>
            </a:r>
          </a:p>
        </p:txBody>
      </p:sp>
      <p:pic>
        <p:nvPicPr>
          <p:cNvPr id="18" name="Imagen 17" descr="Imagen que contiene Texto&#10;&#10;Descripción generada automáticamente">
            <a:extLst>
              <a:ext uri="{FF2B5EF4-FFF2-40B4-BE49-F238E27FC236}">
                <a16:creationId xmlns:a16="http://schemas.microsoft.com/office/drawing/2014/main" id="{FD905182-9CC0-4473-A604-DD5702AA855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353778" y="1847731"/>
            <a:ext cx="2127688" cy="1347333"/>
          </a:xfrm>
          <a:prstGeom prst="rect">
            <a:avLst/>
          </a:prstGeom>
        </p:spPr>
      </p:pic>
      <p:sp>
        <p:nvSpPr>
          <p:cNvPr id="19" name="Estrella: 4 puntas 18">
            <a:extLst>
              <a:ext uri="{FF2B5EF4-FFF2-40B4-BE49-F238E27FC236}">
                <a16:creationId xmlns:a16="http://schemas.microsoft.com/office/drawing/2014/main" id="{70B8DA2E-2CDD-4A09-B8DA-14FF89C6C0CC}"/>
              </a:ext>
            </a:extLst>
          </p:cNvPr>
          <p:cNvSpPr/>
          <p:nvPr/>
        </p:nvSpPr>
        <p:spPr>
          <a:xfrm>
            <a:off x="1322272" y="2174845"/>
            <a:ext cx="389743" cy="404734"/>
          </a:xfrm>
          <a:prstGeom prst="star4">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26" name="Estrella: 4 puntas 25">
            <a:extLst>
              <a:ext uri="{FF2B5EF4-FFF2-40B4-BE49-F238E27FC236}">
                <a16:creationId xmlns:a16="http://schemas.microsoft.com/office/drawing/2014/main" id="{8D0E5BF0-D6AF-4F51-AD9C-7E1149BDBE19}"/>
              </a:ext>
            </a:extLst>
          </p:cNvPr>
          <p:cNvSpPr/>
          <p:nvPr/>
        </p:nvSpPr>
        <p:spPr>
          <a:xfrm>
            <a:off x="2873168" y="2153651"/>
            <a:ext cx="389743" cy="404734"/>
          </a:xfrm>
          <a:prstGeom prst="star4">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20" name="Rectángulo: esquinas redondeadas 19">
            <a:extLst>
              <a:ext uri="{FF2B5EF4-FFF2-40B4-BE49-F238E27FC236}">
                <a16:creationId xmlns:a16="http://schemas.microsoft.com/office/drawing/2014/main" id="{453A847E-F4B5-4D02-8C9C-8ABFB182FA9F}"/>
              </a:ext>
            </a:extLst>
          </p:cNvPr>
          <p:cNvSpPr/>
          <p:nvPr/>
        </p:nvSpPr>
        <p:spPr>
          <a:xfrm>
            <a:off x="3507017" y="2000554"/>
            <a:ext cx="2907342" cy="734517"/>
          </a:xfrm>
          <a:prstGeom prst="roundRect">
            <a:avLst/>
          </a:prstGeom>
          <a:solidFill>
            <a:schemeClr val="bg1"/>
          </a:solidFill>
          <a:ln w="38100">
            <a:solidFill>
              <a:srgbClr val="99C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ES" sz="1400" dirty="0">
                <a:solidFill>
                  <a:schemeClr val="tx1"/>
                </a:solidFill>
                <a:latin typeface="Century Gothic" panose="020B0502020202020204" pitchFamily="34" charset="0"/>
              </a:rPr>
              <a:t>Lenguaje y comunicación:</a:t>
            </a:r>
          </a:p>
          <a:p>
            <a:r>
              <a:rPr lang="es-ES" sz="1400" dirty="0">
                <a:solidFill>
                  <a:schemeClr val="tx1"/>
                </a:solidFill>
                <a:latin typeface="Century Gothic" panose="020B0502020202020204" pitchFamily="34" charset="0"/>
              </a:rPr>
              <a:t>Pensamiento matemático:</a:t>
            </a:r>
          </a:p>
          <a:p>
            <a:r>
              <a:rPr lang="es-ES" sz="1400" dirty="0">
                <a:solidFill>
                  <a:schemeClr val="tx1"/>
                </a:solidFill>
                <a:latin typeface="Century Gothic" panose="020B0502020202020204" pitchFamily="34" charset="0"/>
              </a:rPr>
              <a:t>Exploración del mundo:</a:t>
            </a:r>
          </a:p>
        </p:txBody>
      </p:sp>
      <p:sp>
        <p:nvSpPr>
          <p:cNvPr id="24" name="Elipse 23">
            <a:extLst>
              <a:ext uri="{FF2B5EF4-FFF2-40B4-BE49-F238E27FC236}">
                <a16:creationId xmlns:a16="http://schemas.microsoft.com/office/drawing/2014/main" id="{FD75BA4A-E174-4396-9F44-955739D5B4E4}"/>
              </a:ext>
            </a:extLst>
          </p:cNvPr>
          <p:cNvSpPr/>
          <p:nvPr/>
        </p:nvSpPr>
        <p:spPr>
          <a:xfrm>
            <a:off x="6006626" y="2042860"/>
            <a:ext cx="254833" cy="203761"/>
          </a:xfrm>
          <a:prstGeom prst="ellipse">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31" name="Elipse 30">
            <a:extLst>
              <a:ext uri="{FF2B5EF4-FFF2-40B4-BE49-F238E27FC236}">
                <a16:creationId xmlns:a16="http://schemas.microsoft.com/office/drawing/2014/main" id="{E0EE746F-7E7A-41F2-AD61-115B3020EA85}"/>
              </a:ext>
            </a:extLst>
          </p:cNvPr>
          <p:cNvSpPr/>
          <p:nvPr/>
        </p:nvSpPr>
        <p:spPr>
          <a:xfrm>
            <a:off x="6028114" y="2272856"/>
            <a:ext cx="254833" cy="203761"/>
          </a:xfrm>
          <a:prstGeom prst="ellipse">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dirty="0"/>
          </a:p>
        </p:txBody>
      </p:sp>
      <p:sp>
        <p:nvSpPr>
          <p:cNvPr id="32" name="Elipse 31">
            <a:extLst>
              <a:ext uri="{FF2B5EF4-FFF2-40B4-BE49-F238E27FC236}">
                <a16:creationId xmlns:a16="http://schemas.microsoft.com/office/drawing/2014/main" id="{C3536673-76A7-4C31-A715-9D631FBCD0C4}"/>
              </a:ext>
            </a:extLst>
          </p:cNvPr>
          <p:cNvSpPr/>
          <p:nvPr/>
        </p:nvSpPr>
        <p:spPr>
          <a:xfrm>
            <a:off x="6031111" y="2505630"/>
            <a:ext cx="254833" cy="203761"/>
          </a:xfrm>
          <a:prstGeom prst="ellipse">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pic>
        <p:nvPicPr>
          <p:cNvPr id="34" name="Imagen 33" descr="Texto&#10;&#10;Descripción generada automáticamente">
            <a:extLst>
              <a:ext uri="{FF2B5EF4-FFF2-40B4-BE49-F238E27FC236}">
                <a16:creationId xmlns:a16="http://schemas.microsoft.com/office/drawing/2014/main" id="{330DD0CC-EDDA-4341-92B6-AFF1B4F58E26}"/>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149420" y="2944256"/>
            <a:ext cx="2402032" cy="1255885"/>
          </a:xfrm>
          <a:prstGeom prst="rect">
            <a:avLst/>
          </a:prstGeom>
        </p:spPr>
      </p:pic>
      <p:sp>
        <p:nvSpPr>
          <p:cNvPr id="36" name="Rectángulo: esquinas redondeadas 35">
            <a:extLst>
              <a:ext uri="{FF2B5EF4-FFF2-40B4-BE49-F238E27FC236}">
                <a16:creationId xmlns:a16="http://schemas.microsoft.com/office/drawing/2014/main" id="{71DA96B5-90DE-496F-946F-BC00E8D96321}"/>
              </a:ext>
            </a:extLst>
          </p:cNvPr>
          <p:cNvSpPr/>
          <p:nvPr/>
        </p:nvSpPr>
        <p:spPr>
          <a:xfrm>
            <a:off x="1297195" y="3195064"/>
            <a:ext cx="2852225" cy="909227"/>
          </a:xfrm>
          <a:prstGeom prst="roundRect">
            <a:avLst/>
          </a:prstGeom>
          <a:solidFill>
            <a:schemeClr val="bg1"/>
          </a:solidFill>
          <a:ln w="3810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ES" sz="1400" dirty="0">
                <a:solidFill>
                  <a:schemeClr val="tx1"/>
                </a:solidFill>
                <a:latin typeface="Century Gothic" panose="020B0502020202020204" pitchFamily="34" charset="0"/>
              </a:rPr>
              <a:t>Artes:</a:t>
            </a:r>
          </a:p>
          <a:p>
            <a:r>
              <a:rPr lang="es-ES" sz="1400" dirty="0">
                <a:solidFill>
                  <a:schemeClr val="tx1"/>
                </a:solidFill>
                <a:latin typeface="Century Gothic" panose="020B0502020202020204" pitchFamily="34" charset="0"/>
              </a:rPr>
              <a:t>Educación Socioemocional:</a:t>
            </a:r>
          </a:p>
          <a:p>
            <a:r>
              <a:rPr lang="es-ES" sz="1400" dirty="0">
                <a:solidFill>
                  <a:schemeClr val="tx1"/>
                </a:solidFill>
                <a:latin typeface="Century Gothic" panose="020B0502020202020204" pitchFamily="34" charset="0"/>
              </a:rPr>
              <a:t>Educación física:</a:t>
            </a:r>
          </a:p>
        </p:txBody>
      </p:sp>
      <p:sp>
        <p:nvSpPr>
          <p:cNvPr id="42" name="Elipse 41">
            <a:extLst>
              <a:ext uri="{FF2B5EF4-FFF2-40B4-BE49-F238E27FC236}">
                <a16:creationId xmlns:a16="http://schemas.microsoft.com/office/drawing/2014/main" id="{C7402E83-B899-4A3E-914D-3B3184DEFF2A}"/>
              </a:ext>
            </a:extLst>
          </p:cNvPr>
          <p:cNvSpPr/>
          <p:nvPr/>
        </p:nvSpPr>
        <p:spPr>
          <a:xfrm>
            <a:off x="3893018" y="3312241"/>
            <a:ext cx="254833" cy="203761"/>
          </a:xfrm>
          <a:prstGeom prst="ellipse">
            <a:avLst/>
          </a:prstGeom>
          <a:solidFill>
            <a:schemeClr val="tx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dirty="0"/>
          </a:p>
        </p:txBody>
      </p:sp>
      <p:sp>
        <p:nvSpPr>
          <p:cNvPr id="43" name="Elipse 42">
            <a:extLst>
              <a:ext uri="{FF2B5EF4-FFF2-40B4-BE49-F238E27FC236}">
                <a16:creationId xmlns:a16="http://schemas.microsoft.com/office/drawing/2014/main" id="{9DC3EA09-2617-49E3-A7CD-FF801BD056F1}"/>
              </a:ext>
            </a:extLst>
          </p:cNvPr>
          <p:cNvSpPr/>
          <p:nvPr/>
        </p:nvSpPr>
        <p:spPr>
          <a:xfrm>
            <a:off x="3863591" y="3851509"/>
            <a:ext cx="254833" cy="203761"/>
          </a:xfrm>
          <a:prstGeom prst="ellipse">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44" name="Elipse 43">
            <a:extLst>
              <a:ext uri="{FF2B5EF4-FFF2-40B4-BE49-F238E27FC236}">
                <a16:creationId xmlns:a16="http://schemas.microsoft.com/office/drawing/2014/main" id="{AB3DEA3C-27BD-4375-84E1-091A14E5B121}"/>
              </a:ext>
            </a:extLst>
          </p:cNvPr>
          <p:cNvSpPr/>
          <p:nvPr/>
        </p:nvSpPr>
        <p:spPr>
          <a:xfrm>
            <a:off x="3894587" y="3584105"/>
            <a:ext cx="254833" cy="203761"/>
          </a:xfrm>
          <a:prstGeom prst="ellipse">
            <a:avLst/>
          </a:prstGeom>
          <a:solidFill>
            <a:schemeClr val="tx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pic>
        <p:nvPicPr>
          <p:cNvPr id="39" name="Imagen 38" descr="Imagen que contiene Texto&#10;&#10;Descripción generada automáticamente">
            <a:extLst>
              <a:ext uri="{FF2B5EF4-FFF2-40B4-BE49-F238E27FC236}">
                <a16:creationId xmlns:a16="http://schemas.microsoft.com/office/drawing/2014/main" id="{83D09377-57EB-403B-9946-7FA8069F7717}"/>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322272" y="4309263"/>
            <a:ext cx="1940639" cy="1124894"/>
          </a:xfrm>
          <a:prstGeom prst="rect">
            <a:avLst/>
          </a:prstGeom>
        </p:spPr>
      </p:pic>
      <p:sp>
        <p:nvSpPr>
          <p:cNvPr id="40" name="Rectángulo: esquinas redondeadas 39">
            <a:extLst>
              <a:ext uri="{FF2B5EF4-FFF2-40B4-BE49-F238E27FC236}">
                <a16:creationId xmlns:a16="http://schemas.microsoft.com/office/drawing/2014/main" id="{78FA1BB0-6842-40D4-AB4C-596CF424F991}"/>
              </a:ext>
            </a:extLst>
          </p:cNvPr>
          <p:cNvSpPr/>
          <p:nvPr/>
        </p:nvSpPr>
        <p:spPr>
          <a:xfrm>
            <a:off x="3309869" y="4309263"/>
            <a:ext cx="2718245" cy="1122473"/>
          </a:xfrm>
          <a:prstGeom prst="roundRect">
            <a:avLst/>
          </a:prstGeom>
          <a:solidFill>
            <a:schemeClr val="bg1"/>
          </a:solidFill>
          <a:ln w="57150">
            <a:solidFill>
              <a:srgbClr val="99C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50000"/>
              </a:lnSpc>
            </a:pPr>
            <a:r>
              <a:rPr lang="es-ES" dirty="0">
                <a:solidFill>
                  <a:schemeClr val="tx1"/>
                </a:solidFill>
                <a:latin typeface="Century Gothic" panose="020B0502020202020204" pitchFamily="34" charset="0"/>
              </a:rPr>
              <a:t>      WhatsApp</a:t>
            </a:r>
          </a:p>
          <a:p>
            <a:pPr algn="ctr">
              <a:lnSpc>
                <a:spcPct val="150000"/>
              </a:lnSpc>
            </a:pPr>
            <a:r>
              <a:rPr lang="es-ES" dirty="0">
                <a:solidFill>
                  <a:schemeClr val="tx1"/>
                </a:solidFill>
                <a:latin typeface="Century Gothic" panose="020B0502020202020204" pitchFamily="34" charset="0"/>
              </a:rPr>
              <a:t>    Google Meet</a:t>
            </a:r>
          </a:p>
        </p:txBody>
      </p:sp>
      <p:pic>
        <p:nvPicPr>
          <p:cNvPr id="1036" name="Picture 12" descr="WhatsApp - Wikipedia">
            <a:extLst>
              <a:ext uri="{FF2B5EF4-FFF2-40B4-BE49-F238E27FC236}">
                <a16:creationId xmlns:a16="http://schemas.microsoft.com/office/drawing/2014/main" id="{4B3FC63B-7687-4623-BD56-68005C1913A5}"/>
              </a:ext>
            </a:extLst>
          </p:cNvPr>
          <p:cNvPicPr>
            <a:picLocks noChangeAspect="1" noChangeArrowheads="1"/>
          </p:cNvPicPr>
          <p:nvPr/>
        </p:nvPicPr>
        <p:blipFill>
          <a:blip r:embed="rId6">
            <a:extLst>
              <a:ext uri="{BEBA8EAE-BF5A-486C-A8C5-ECC9F3942E4B}">
                <a14:imgProps xmlns:a14="http://schemas.microsoft.com/office/drawing/2010/main">
                  <a14:imgLayer r:embed="rId7">
                    <a14:imgEffect>
                      <a14:backgroundRemoval t="3556" b="92889" l="893" r="89286">
                        <a14:foregroundMark x1="16964" y1="80444" x2="71429" y2="28889"/>
                        <a14:foregroundMark x1="71429" y1="73778" x2="20089" y2="32444"/>
                        <a14:foregroundMark x1="20089" y1="32444" x2="68304" y2="48444"/>
                        <a14:foregroundMark x1="68304" y1="57778" x2="62054" y2="41778"/>
                        <a14:foregroundMark x1="84375" y1="57778" x2="33036" y2="83556"/>
                        <a14:foregroundMark x1="71429" y1="80444" x2="84375" y2="44889"/>
                        <a14:foregroundMark x1="84375" y1="80444" x2="893" y2="67556"/>
                        <a14:foregroundMark x1="71429" y1="92889" x2="45982" y2="16444"/>
                        <a14:foregroundMark x1="68304" y1="73778" x2="16964" y2="19556"/>
                        <a14:foregroundMark x1="16964" y1="19556" x2="75000" y2="12889"/>
                        <a14:foregroundMark x1="78125" y1="70667" x2="58929" y2="70667"/>
                        <a14:foregroundMark x1="52232" y1="3556" x2="36161" y2="12889"/>
                      </a14:backgroundRemoval>
                    </a14:imgEffect>
                  </a14:imgLayer>
                </a14:imgProps>
              </a:ext>
              <a:ext uri="{28A0092B-C50C-407E-A947-70E740481C1C}">
                <a14:useLocalDpi xmlns:a14="http://schemas.microsoft.com/office/drawing/2010/main" val="0"/>
              </a:ext>
            </a:extLst>
          </a:blip>
          <a:srcRect/>
          <a:stretch>
            <a:fillRect/>
          </a:stretch>
        </p:blipFill>
        <p:spPr bwMode="auto">
          <a:xfrm>
            <a:off x="3689691" y="4450949"/>
            <a:ext cx="486245" cy="488417"/>
          </a:xfrm>
          <a:prstGeom prst="rect">
            <a:avLst/>
          </a:prstGeom>
          <a:noFill/>
          <a:extLst>
            <a:ext uri="{909E8E84-426E-40DD-AFC4-6F175D3DCCD1}">
              <a14:hiddenFill xmlns:a14="http://schemas.microsoft.com/office/drawing/2010/main">
                <a:solidFill>
                  <a:srgbClr val="FFFFFF"/>
                </a:solidFill>
              </a14:hiddenFill>
            </a:ext>
          </a:extLst>
        </p:spPr>
      </p:pic>
      <p:pic>
        <p:nvPicPr>
          <p:cNvPr id="48" name="Imagen 47" descr="Imagen que contiene Forma&#10;&#10;Descripción generada automáticamente">
            <a:extLst>
              <a:ext uri="{FF2B5EF4-FFF2-40B4-BE49-F238E27FC236}">
                <a16:creationId xmlns:a16="http://schemas.microsoft.com/office/drawing/2014/main" id="{54BFB060-5302-4598-A346-2B40ABCC0756}"/>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1262330" y="5451624"/>
            <a:ext cx="2219136" cy="1361552"/>
          </a:xfrm>
          <a:prstGeom prst="rect">
            <a:avLst/>
          </a:prstGeom>
        </p:spPr>
      </p:pic>
      <p:sp>
        <p:nvSpPr>
          <p:cNvPr id="49" name="Rectángulo: esquinas redondeadas 48">
            <a:extLst>
              <a:ext uri="{FF2B5EF4-FFF2-40B4-BE49-F238E27FC236}">
                <a16:creationId xmlns:a16="http://schemas.microsoft.com/office/drawing/2014/main" id="{881AC90D-48D4-4FBD-BF6B-7F1DB57C3963}"/>
              </a:ext>
            </a:extLst>
          </p:cNvPr>
          <p:cNvSpPr/>
          <p:nvPr/>
        </p:nvSpPr>
        <p:spPr>
          <a:xfrm>
            <a:off x="3484482" y="5540858"/>
            <a:ext cx="2907342" cy="1122473"/>
          </a:xfrm>
          <a:prstGeom prst="roundRect">
            <a:avLst/>
          </a:prstGeom>
          <a:solidFill>
            <a:schemeClr val="bg1"/>
          </a:solidFill>
          <a:ln w="38100">
            <a:solidFill>
              <a:srgbClr val="FF00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400" dirty="0">
                <a:solidFill>
                  <a:schemeClr val="tx1">
                    <a:lumMod val="95000"/>
                    <a:lumOff val="5000"/>
                  </a:schemeClr>
                </a:solidFill>
                <a:latin typeface="Century Gothic" panose="020B0502020202020204" pitchFamily="34" charset="0"/>
              </a:rPr>
              <a:t> 24 alumnos que observaron el programa</a:t>
            </a:r>
          </a:p>
          <a:p>
            <a:pPr algn="ctr"/>
            <a:r>
              <a:rPr lang="es-ES" sz="1400" dirty="0">
                <a:solidFill>
                  <a:schemeClr val="tx1">
                    <a:lumMod val="95000"/>
                    <a:lumOff val="5000"/>
                  </a:schemeClr>
                </a:solidFill>
                <a:latin typeface="Century Gothic" panose="020B0502020202020204" pitchFamily="34" charset="0"/>
              </a:rPr>
              <a:t>17 alumnos entregaron evidencias</a:t>
            </a:r>
          </a:p>
          <a:p>
            <a:pPr algn="ctr"/>
            <a:r>
              <a:rPr lang="es-ES" sz="1400" dirty="0">
                <a:solidFill>
                  <a:schemeClr val="tx1">
                    <a:lumMod val="95000"/>
                    <a:lumOff val="5000"/>
                  </a:schemeClr>
                </a:solidFill>
                <a:latin typeface="Century Gothic" panose="020B0502020202020204" pitchFamily="34" charset="0"/>
              </a:rPr>
              <a:t>8 no se reportaron</a:t>
            </a:r>
          </a:p>
        </p:txBody>
      </p:sp>
      <p:pic>
        <p:nvPicPr>
          <p:cNvPr id="52" name="Imagen 51" descr="Texto&#10;&#10;Descripción generada automáticamente">
            <a:extLst>
              <a:ext uri="{FF2B5EF4-FFF2-40B4-BE49-F238E27FC236}">
                <a16:creationId xmlns:a16="http://schemas.microsoft.com/office/drawing/2014/main" id="{8493E572-5FBC-414E-B5BC-28699F8450C9}"/>
              </a:ext>
            </a:extLst>
          </p:cNvPr>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2028538" y="6803326"/>
            <a:ext cx="4426080" cy="2127688"/>
          </a:xfrm>
          <a:prstGeom prst="rect">
            <a:avLst/>
          </a:prstGeom>
        </p:spPr>
      </p:pic>
      <p:sp>
        <p:nvSpPr>
          <p:cNvPr id="53" name="CuadroTexto 52">
            <a:extLst>
              <a:ext uri="{FF2B5EF4-FFF2-40B4-BE49-F238E27FC236}">
                <a16:creationId xmlns:a16="http://schemas.microsoft.com/office/drawing/2014/main" id="{5BF85908-8DF8-4728-9386-EB68B5F5A831}"/>
              </a:ext>
            </a:extLst>
          </p:cNvPr>
          <p:cNvSpPr txBox="1"/>
          <p:nvPr/>
        </p:nvSpPr>
        <p:spPr>
          <a:xfrm>
            <a:off x="2114642" y="7380496"/>
            <a:ext cx="4299717" cy="1169551"/>
          </a:xfrm>
          <a:prstGeom prst="rect">
            <a:avLst/>
          </a:prstGeom>
          <a:noFill/>
        </p:spPr>
        <p:txBody>
          <a:bodyPr wrap="square" rtlCol="0">
            <a:spAutoFit/>
          </a:bodyPr>
          <a:lstStyle/>
          <a:p>
            <a:r>
              <a:rPr lang="es-ES" sz="1400" dirty="0">
                <a:latin typeface="Century Gothic" panose="020B0502020202020204" pitchFamily="34" charset="0"/>
              </a:rPr>
              <a:t>Se inició la clase virtual por Meet a las 9:00 a.m. y 17 de ellos mandaron las evidencias.</a:t>
            </a:r>
          </a:p>
          <a:p>
            <a:r>
              <a:rPr lang="es-ES" sz="1400" dirty="0">
                <a:latin typeface="Century Gothic" panose="020B0502020202020204" pitchFamily="34" charset="0"/>
              </a:rPr>
              <a:t>La asistencia se toma a las 8:00 a.m. en la transmisión en vivo del programa Aprende en Casa.</a:t>
            </a:r>
          </a:p>
        </p:txBody>
      </p:sp>
      <p:pic>
        <p:nvPicPr>
          <p:cNvPr id="1040" name="Picture 16" descr="Melonheadz">
            <a:extLst>
              <a:ext uri="{FF2B5EF4-FFF2-40B4-BE49-F238E27FC236}">
                <a16:creationId xmlns:a16="http://schemas.microsoft.com/office/drawing/2014/main" id="{469DFCE8-E35F-4B40-9661-A3CA7D822AB5}"/>
              </a:ext>
            </a:extLst>
          </p:cNvPr>
          <p:cNvPicPr>
            <a:picLocks noChangeAspect="1" noChangeArrowheads="1"/>
          </p:cNvPicPr>
          <p:nvPr/>
        </p:nvPicPr>
        <p:blipFill>
          <a:blip r:embed="rId10">
            <a:extLst>
              <a:ext uri="{BEBA8EAE-BF5A-486C-A8C5-ECC9F3942E4B}">
                <a14:imgProps xmlns:a14="http://schemas.microsoft.com/office/drawing/2010/main">
                  <a14:imgLayer r:embed="rId11">
                    <a14:imgEffect>
                      <a14:backgroundRemoval t="0" b="95342" l="5508" r="92797">
                        <a14:foregroundMark x1="52119" y1="14795" x2="38559" y2="6575"/>
                        <a14:foregroundMark x1="39407" y1="2466" x2="47458" y2="0"/>
                        <a14:foregroundMark x1="27542" y1="95890" x2="43220" y2="85479"/>
                        <a14:foregroundMark x1="5932" y1="92329" x2="16949" y2="84932"/>
                        <a14:foregroundMark x1="22881" y1="86575" x2="9746" y2="83014"/>
                        <a14:foregroundMark x1="21186" y1="84932" x2="28390" y2="87123"/>
                        <a14:foregroundMark x1="37712" y1="55616" x2="39407" y2="36164"/>
                        <a14:foregroundMark x1="45763" y1="50411" x2="45763" y2="10685"/>
                        <a14:foregroundMark x1="42797" y1="22192" x2="41102" y2="36712"/>
                        <a14:foregroundMark x1="92797" y1="32329" x2="88983" y2="27397"/>
                      </a14:backgroundRemoval>
                    </a14:imgEffect>
                  </a14:imgLayer>
                </a14:imgProps>
              </a:ext>
              <a:ext uri="{28A0092B-C50C-407E-A947-70E740481C1C}">
                <a14:useLocalDpi xmlns:a14="http://schemas.microsoft.com/office/drawing/2010/main" val="0"/>
              </a:ext>
            </a:extLst>
          </a:blip>
          <a:srcRect/>
          <a:stretch>
            <a:fillRect/>
          </a:stretch>
        </p:blipFill>
        <p:spPr bwMode="auto">
          <a:xfrm>
            <a:off x="0" y="5578999"/>
            <a:ext cx="2225400" cy="3441827"/>
          </a:xfrm>
          <a:prstGeom prst="rect">
            <a:avLst/>
          </a:prstGeom>
          <a:noFill/>
          <a:extLst>
            <a:ext uri="{909E8E84-426E-40DD-AFC4-6F175D3DCCD1}">
              <a14:hiddenFill xmlns:a14="http://schemas.microsoft.com/office/drawing/2010/main">
                <a:solidFill>
                  <a:srgbClr val="FFFFFF"/>
                </a:solidFill>
              </a14:hiddenFill>
            </a:ext>
          </a:extLst>
        </p:spPr>
      </p:pic>
      <p:pic>
        <p:nvPicPr>
          <p:cNvPr id="56" name="Imagen 55" descr="Imagen que contiene Logotipo&#10;&#10;Descripción generada automáticamente">
            <a:extLst>
              <a:ext uri="{FF2B5EF4-FFF2-40B4-BE49-F238E27FC236}">
                <a16:creationId xmlns:a16="http://schemas.microsoft.com/office/drawing/2014/main" id="{52FFFC79-0F77-4035-BE83-88B6AE54BD00}"/>
              </a:ext>
            </a:extLst>
          </p:cNvPr>
          <p:cNvPicPr>
            <a:picLocks noChangeAspect="1"/>
          </p:cNvPicPr>
          <p:nvPr/>
        </p:nvPicPr>
        <p:blipFill>
          <a:blip r:embed="rId12">
            <a:extLst>
              <a:ext uri="{28A0092B-C50C-407E-A947-70E740481C1C}">
                <a14:useLocalDpi xmlns:a14="http://schemas.microsoft.com/office/drawing/2010/main" val="0"/>
              </a:ext>
            </a:extLst>
          </a:blip>
          <a:stretch>
            <a:fillRect/>
          </a:stretch>
        </p:blipFill>
        <p:spPr>
          <a:xfrm>
            <a:off x="1799989" y="-836673"/>
            <a:ext cx="3414056" cy="2139881"/>
          </a:xfrm>
          <a:prstGeom prst="rect">
            <a:avLst/>
          </a:prstGeom>
        </p:spPr>
      </p:pic>
      <p:pic>
        <p:nvPicPr>
          <p:cNvPr id="2" name="Picture 2" descr="Meet">
            <a:extLst>
              <a:ext uri="{FF2B5EF4-FFF2-40B4-BE49-F238E27FC236}">
                <a16:creationId xmlns:a16="http://schemas.microsoft.com/office/drawing/2014/main" id="{511191F4-0A68-4635-8432-3828D3C92120}"/>
              </a:ext>
            </a:extLst>
          </p:cNvPr>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3671733" y="4881927"/>
            <a:ext cx="446691" cy="44669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870819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a:extLst>
              <a:ext uri="{FF2B5EF4-FFF2-40B4-BE49-F238E27FC236}">
                <a16:creationId xmlns:a16="http://schemas.microsoft.com/office/drawing/2014/main" id="{0D5D37CA-F098-4D0E-B9D6-AD549BD0571C}"/>
              </a:ext>
            </a:extLst>
          </p:cNvPr>
          <p:cNvSpPr txBox="1"/>
          <p:nvPr/>
        </p:nvSpPr>
        <p:spPr>
          <a:xfrm flipH="1">
            <a:off x="838199" y="379751"/>
            <a:ext cx="5543862" cy="8125301"/>
          </a:xfrm>
          <a:prstGeom prst="rect">
            <a:avLst/>
          </a:prstGeom>
          <a:solidFill>
            <a:srgbClr val="CCECFF"/>
          </a:solidFill>
          <a:ln w="57150">
            <a:solidFill>
              <a:srgbClr val="660033"/>
            </a:solidFill>
          </a:ln>
        </p:spPr>
        <p:txBody>
          <a:bodyPr wrap="square" rtlCol="0">
            <a:spAutoFit/>
          </a:bodyPr>
          <a:lstStyle/>
          <a:p>
            <a:pPr algn="ctr"/>
            <a:r>
              <a:rPr lang="es-ES" b="1" dirty="0">
                <a:latin typeface="Century Gothic" panose="020B0502020202020204" pitchFamily="34" charset="0"/>
              </a:rPr>
              <a:t>Descripción de la clase y evidencias:</a:t>
            </a:r>
          </a:p>
          <a:p>
            <a:r>
              <a:rPr lang="es-ES" dirty="0">
                <a:latin typeface="Century Gothic" panose="020B0502020202020204" pitchFamily="34" charset="0"/>
              </a:rPr>
              <a:t>El día de hoy, lunes 1 de marzo del 2021 se dio inició a las practicas del octavo semestre, reforzando los aprendizajes de aprende en casa pero con el tema de los insectos. </a:t>
            </a:r>
          </a:p>
          <a:p>
            <a:r>
              <a:rPr lang="es-ES" dirty="0">
                <a:latin typeface="Century Gothic" panose="020B0502020202020204" pitchFamily="34" charset="0"/>
              </a:rPr>
              <a:t>Para el aprendizaje del área socioemocional se proporciono un reglamento para jugar ¨Adivina que insecto es¨, en donde los alumnos proporcionaron reglas de convivencia como: respetar turnos, no pelear y mantener el micrófono apagado, todos cumplieron con el reglamento y el juego se llevo a cabo de manera sana.</a:t>
            </a:r>
          </a:p>
          <a:p>
            <a:r>
              <a:rPr lang="es-ES" dirty="0">
                <a:latin typeface="Century Gothic" panose="020B0502020202020204" pitchFamily="34" charset="0"/>
              </a:rPr>
              <a:t>Por otro lado para la expresión artística, entre todos inventaron un cuento llamado ¨Los insectos mágicos¨ y mostraron creatividad y secuencia en la historia. Para expresar el cuento los niños realizaron un teatro de sombras con ayuda de una caja, hoja de maquina y las siluetas de los insectos con una hoja de color negro y palitos de madera para narrar la historia con ayuda de alguna lampara e incluso la luz del sol. </a:t>
            </a:r>
          </a:p>
          <a:p>
            <a:r>
              <a:rPr lang="es-ES" dirty="0">
                <a:latin typeface="Century Gothic" panose="020B0502020202020204" pitchFamily="34" charset="0"/>
              </a:rPr>
              <a:t>Este tipo de actividades logran hacer que los alumnos desarrollen su creatividad en la creación de materiales didácticos desde su hogar, lo único que cambiaria para esté tipo de actividades es medir el tiempo y darle más importancia.</a:t>
            </a:r>
          </a:p>
        </p:txBody>
      </p:sp>
    </p:spTree>
    <p:extLst>
      <p:ext uri="{BB962C8B-B14F-4D97-AF65-F5344CB8AC3E}">
        <p14:creationId xmlns:p14="http://schemas.microsoft.com/office/powerpoint/2010/main" val="2741588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Imagen 10" descr="Imagen que contiene Texto&#10;&#10;Descripción generada automáticamente">
            <a:extLst>
              <a:ext uri="{FF2B5EF4-FFF2-40B4-BE49-F238E27FC236}">
                <a16:creationId xmlns:a16="http://schemas.microsoft.com/office/drawing/2014/main" id="{5B25F234-A406-4588-923A-4F083AE3690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23327" y="8197078"/>
            <a:ext cx="5011346" cy="1072989"/>
          </a:xfrm>
          <a:prstGeom prst="rect">
            <a:avLst/>
          </a:prstGeom>
        </p:spPr>
      </p:pic>
      <p:pic>
        <p:nvPicPr>
          <p:cNvPr id="4" name="Imagen 3" descr="Imagen que contiene tabla, computer, computadora, cuarto&#10;&#10;Descripción generada automáticamente">
            <a:extLst>
              <a:ext uri="{FF2B5EF4-FFF2-40B4-BE49-F238E27FC236}">
                <a16:creationId xmlns:a16="http://schemas.microsoft.com/office/drawing/2014/main" id="{77C5DA23-951D-4DF5-9ADA-6B145BE8C3CA}"/>
              </a:ext>
            </a:extLst>
          </p:cNvPr>
          <p:cNvPicPr>
            <a:picLocks noChangeAspect="1"/>
          </p:cNvPicPr>
          <p:nvPr/>
        </p:nvPicPr>
        <p:blipFill rotWithShape="1">
          <a:blip r:embed="rId3">
            <a:extLst>
              <a:ext uri="{28A0092B-C50C-407E-A947-70E740481C1C}">
                <a14:useLocalDpi xmlns:a14="http://schemas.microsoft.com/office/drawing/2010/main" val="0"/>
              </a:ext>
            </a:extLst>
          </a:blip>
          <a:srcRect b="57847"/>
          <a:stretch/>
        </p:blipFill>
        <p:spPr>
          <a:xfrm>
            <a:off x="3604502" y="5328372"/>
            <a:ext cx="3140998" cy="2868706"/>
          </a:xfrm>
          <a:prstGeom prst="rect">
            <a:avLst/>
          </a:prstGeom>
        </p:spPr>
      </p:pic>
      <p:pic>
        <p:nvPicPr>
          <p:cNvPr id="8" name="Imagen 7" descr="Imagen que contiene dibujo&#10;&#10;Descripción generada automáticamente">
            <a:extLst>
              <a:ext uri="{FF2B5EF4-FFF2-40B4-BE49-F238E27FC236}">
                <a16:creationId xmlns:a16="http://schemas.microsoft.com/office/drawing/2014/main" id="{1FD27BD5-30EF-4AEF-B7B7-0DAED829AE2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08070" y="186513"/>
            <a:ext cx="2040923" cy="4422000"/>
          </a:xfrm>
          <a:prstGeom prst="rect">
            <a:avLst/>
          </a:prstGeom>
        </p:spPr>
      </p:pic>
      <p:pic>
        <p:nvPicPr>
          <p:cNvPr id="12" name="Imagen 11" descr="Interfaz de usuario gráfica&#10;&#10;Descripción generada automáticamente">
            <a:extLst>
              <a:ext uri="{FF2B5EF4-FFF2-40B4-BE49-F238E27FC236}">
                <a16:creationId xmlns:a16="http://schemas.microsoft.com/office/drawing/2014/main" id="{5CDCB19B-46F9-4E49-BE47-CFFCA4326BBE}"/>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12500" y="5741763"/>
            <a:ext cx="3316500" cy="1863996"/>
          </a:xfrm>
          <a:prstGeom prst="rect">
            <a:avLst/>
          </a:prstGeom>
        </p:spPr>
      </p:pic>
      <p:pic>
        <p:nvPicPr>
          <p:cNvPr id="14" name="Imagen 13" descr="Interfaz de usuario gráfica, Sitio web&#10;&#10;Descripción generada automáticamente">
            <a:extLst>
              <a:ext uri="{FF2B5EF4-FFF2-40B4-BE49-F238E27FC236}">
                <a16:creationId xmlns:a16="http://schemas.microsoft.com/office/drawing/2014/main" id="{4F970C4A-B82A-4D4C-A77E-F828DC5CEC23}"/>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4154539" y="322730"/>
            <a:ext cx="2040923" cy="4422000"/>
          </a:xfrm>
          <a:prstGeom prst="rect">
            <a:avLst/>
          </a:prstGeom>
        </p:spPr>
      </p:pic>
    </p:spTree>
    <p:extLst>
      <p:ext uri="{BB962C8B-B14F-4D97-AF65-F5344CB8AC3E}">
        <p14:creationId xmlns:p14="http://schemas.microsoft.com/office/powerpoint/2010/main" val="3018587543"/>
      </p:ext>
    </p:extLst>
  </p:cSld>
  <p:clrMapOvr>
    <a:masterClrMapping/>
  </p:clrMapOvr>
</p:sld>
</file>

<file path=ppt/theme/theme1.xml><?xml version="1.0" encoding="utf-8"?>
<a:theme xmlns:a="http://schemas.openxmlformats.org/drawingml/2006/main" name="Tema de Office">
  <a:themeElements>
    <a:clrScheme name="Tema d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ema d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589</TotalTime>
  <Words>326</Words>
  <Application>Microsoft Office PowerPoint</Application>
  <PresentationFormat>Carta (216 x 279 mm)</PresentationFormat>
  <Paragraphs>22</Paragraphs>
  <Slides>3</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3</vt:i4>
      </vt:variant>
    </vt:vector>
  </HeadingPairs>
  <TitlesOfParts>
    <vt:vector size="8" baseType="lpstr">
      <vt:lpstr>Arial</vt:lpstr>
      <vt:lpstr>Calibri</vt:lpstr>
      <vt:lpstr>Calibri Light</vt:lpstr>
      <vt:lpstr>Century Gothic</vt:lpstr>
      <vt:lpstr>Tema de Office</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mesquitic.arizpe@gmail.com</dc:creator>
  <cp:lastModifiedBy>mesquitic.arizpe@gmail.com</cp:lastModifiedBy>
  <cp:revision>43</cp:revision>
  <dcterms:created xsi:type="dcterms:W3CDTF">2020-10-05T22:46:43Z</dcterms:created>
  <dcterms:modified xsi:type="dcterms:W3CDTF">2021-03-01T05:14:53Z</dcterms:modified>
</cp:coreProperties>
</file>