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41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88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06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7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14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2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42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61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8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21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44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16979-3C50-4B96-A123-B22306C2F885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CF68C-5727-4346-84A2-E9B1C550E6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5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954741" y="1001069"/>
            <a:ext cx="49485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Berlin Sans FB" panose="020E0602020502020306" pitchFamily="34" charset="0"/>
              </a:rPr>
              <a:t>Ayer, hoy y mañana</a:t>
            </a:r>
          </a:p>
          <a:p>
            <a:r>
              <a:rPr lang="es-ES" dirty="0">
                <a:latin typeface="Berlin Sans FB" panose="020E0602020502020306" pitchFamily="34" charset="0"/>
              </a:rPr>
              <a:t>Aprendizaje esperado: Identifica varios eventos de su vida cotidiana y dice el orden en que ocurren.</a:t>
            </a:r>
          </a:p>
          <a:p>
            <a:r>
              <a:rPr lang="es-ES" dirty="0">
                <a:latin typeface="Berlin Sans FB" panose="020E0602020502020306" pitchFamily="34" charset="0"/>
              </a:rPr>
              <a:t>Énfasis: Establece relaciones temporales.</a:t>
            </a:r>
          </a:p>
          <a:p>
            <a:r>
              <a:rPr lang="es-ES" dirty="0">
                <a:latin typeface="Berlin Sans FB" panose="020E0602020502020306" pitchFamily="34" charset="0"/>
              </a:rPr>
              <a:t>Mediante un video realizando diversas acciones el alumno  aprenderá a organizar las actividades semanales.</a:t>
            </a:r>
          </a:p>
          <a:p>
            <a:r>
              <a:rPr lang="es-ES" dirty="0">
                <a:latin typeface="Berlin Sans FB" panose="020E0602020502020306" pitchFamily="34" charset="0"/>
              </a:rPr>
              <a:t>Identificarás varios eventos de tu vida cotidiana y dirás el orden en que ocurren.</a:t>
            </a:r>
          </a:p>
          <a:p>
            <a:pPr algn="ctr"/>
            <a:r>
              <a:rPr lang="es-ES" b="1" dirty="0">
                <a:latin typeface="Berlin Sans FB" panose="020E0602020502020306" pitchFamily="34" charset="0"/>
              </a:rPr>
              <a:t>11 FM Lentejas para tus orejas</a:t>
            </a:r>
          </a:p>
          <a:p>
            <a:r>
              <a:rPr lang="es-ES" dirty="0">
                <a:latin typeface="Berlin Sans FB" panose="020E0602020502020306" pitchFamily="34" charset="0"/>
              </a:rPr>
              <a:t>Aprendizaje esperado: Comenta noticias que se difunden en periódicos, radio, televisión y otros medios.</a:t>
            </a:r>
          </a:p>
          <a:p>
            <a:r>
              <a:rPr lang="es-ES" dirty="0">
                <a:latin typeface="Berlin Sans FB" panose="020E0602020502020306" pitchFamily="34" charset="0"/>
              </a:rPr>
              <a:t>Énfasis: Comenta noticias que escucha en la radio.</a:t>
            </a:r>
          </a:p>
          <a:p>
            <a:r>
              <a:rPr lang="es-ES" dirty="0">
                <a:latin typeface="Berlin Sans FB" panose="020E0602020502020306" pitchFamily="34" charset="0"/>
              </a:rPr>
              <a:t>Mediante un video se da a conocer un programa de radio y el alumno juagará a pertenecer a una estación de radio.</a:t>
            </a:r>
          </a:p>
          <a:p>
            <a:r>
              <a:rPr lang="es-ES" dirty="0">
                <a:latin typeface="Berlin Sans FB" panose="020E0602020502020306" pitchFamily="34" charset="0"/>
              </a:rPr>
              <a:t>Comentará noticias que se difundan en periódicos, radio, televisión y otros medios.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4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140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2021-03-05T01:03:13Z</dcterms:created>
  <dcterms:modified xsi:type="dcterms:W3CDTF">2021-03-05T01:07:46Z</dcterms:modified>
</cp:coreProperties>
</file>