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54" y="-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03/03/2021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Asistieron 7 alumnos a la clase virtual.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clase virtual se vieron actividades del campo de lenguaje y comunicación, donde a los alumnos previamente se les había pedido que tuvieran su cuento favorito, primero escucharon el cuento que eligió la educadora y después uno por uno fueron compartiendo su cuento, mencionando de lo que trataba y sus personajes, después de finalizar la actividad se aplico la rutina en donde se vio el tema de “la primavera” ya que estarán realizando un bailable en los próximos días y para finalizar la clase virtual se implemento una ficha para la gestión de emociones, donde también previamente se les había solicitado un material, enseñándoles a los niños algunos ejercicios de relajación, mencionando para que </a:t>
            </a:r>
            <a:r>
              <a:rPr lang="es-MX" sz="1200" smtClean="0"/>
              <a:t>se importante </a:t>
            </a:r>
            <a:r>
              <a:rPr lang="es-MX" sz="1200" dirty="0" smtClean="0"/>
              <a:t>hacerlo, cuando lo podemos hacer y en que nos ayuda. </a:t>
            </a:r>
          </a:p>
        </p:txBody>
      </p:sp>
      <p:sp>
        <p:nvSpPr>
          <p:cNvPr id="20" name="Conector 19"/>
          <p:cNvSpPr/>
          <p:nvPr/>
        </p:nvSpPr>
        <p:spPr>
          <a:xfrm>
            <a:off x="5437257" y="2164744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72497" y="374883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04/03/2021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6 alumnos subieron sus evidencias a la plataforma.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aprende en casa 3 se vio el campo de pensamiento matemático con el aprendizaje  esperado de identificar varios eventos de su vida cotidiana y dice el orden en que ocurren, dando énfasis a establecer relaciones temporales. Para poder organizar las actividades semanales e identificar varios eventos de su vida cotidiana y el orden en que ocurren.s</a:t>
            </a:r>
            <a:r>
              <a:rPr lang="es-MX" sz="1200" dirty="0" smtClean="0"/>
              <a:t>e presenta una historia, y se presenta una tabla con los días de la semana ubicados por colores para poder registrar las actividades diarias. </a:t>
            </a:r>
          </a:p>
          <a:p>
            <a:r>
              <a:rPr lang="es-MX" sz="1200" dirty="0" smtClean="0"/>
              <a:t>Como actividad complementaria se le solicito a los alumnos que con imágenes o recortes explicaran su rutina </a:t>
            </a:r>
            <a:r>
              <a:rPr lang="es-MX" sz="1200" dirty="0" err="1" smtClean="0"/>
              <a:t>diara</a:t>
            </a:r>
            <a:r>
              <a:rPr lang="es-MX" sz="1200" dirty="0" smtClean="0"/>
              <a:t>, con las actividades que ellos realizaban y mencionando en que horario </a:t>
            </a:r>
            <a:r>
              <a:rPr lang="es-MX" sz="1200" smtClean="0"/>
              <a:t>las realizan. 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507411" y="2401973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72497" y="374883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8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343</Words>
  <Application>Microsoft Office PowerPoint</Application>
  <PresentationFormat>Carta (216 x 279 mm)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73</cp:revision>
  <dcterms:created xsi:type="dcterms:W3CDTF">2020-10-05T15:20:07Z</dcterms:created>
  <dcterms:modified xsi:type="dcterms:W3CDTF">2021-03-05T21:32:21Z</dcterms:modified>
</cp:coreProperties>
</file>