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64" y="-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04/03/2021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0AC5CFC-7939-4FB8-8D85-4B8F11131F8A}"/>
              </a:ext>
            </a:extLst>
          </p:cNvPr>
          <p:cNvSpPr/>
          <p:nvPr/>
        </p:nvSpPr>
        <p:spPr>
          <a:xfrm>
            <a:off x="5505450" y="2205292"/>
            <a:ext cx="266700" cy="1782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E364C30E-C75A-4636-A008-748CEFFC20D9}"/>
              </a:ext>
            </a:extLst>
          </p:cNvPr>
          <p:cNvSpPr/>
          <p:nvPr/>
        </p:nvSpPr>
        <p:spPr>
          <a:xfrm>
            <a:off x="5507169" y="2460895"/>
            <a:ext cx="264981" cy="1362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6075947" y="4809791"/>
            <a:ext cx="373839" cy="380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5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600640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4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6006402" y="5995235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20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38172" y="7034756"/>
            <a:ext cx="58316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  <a:cs typeface="Arial" panose="020B0604020202020204" pitchFamily="34" charset="0"/>
              </a:rPr>
              <a:t>Alumnos que asistieron a clase virtual: 9</a:t>
            </a:r>
          </a:p>
          <a:p>
            <a:r>
              <a:rPr lang="es-ES_tradnl" dirty="0">
                <a:latin typeface="Century Gothic" panose="020B0502020202020204" pitchFamily="34" charset="0"/>
                <a:cs typeface="Arial" panose="020B0604020202020204" pitchFamily="34" charset="0"/>
              </a:rPr>
              <a:t>En la programación de hoy se abordo la organización de actividades como el cronograma y un programa de radio. </a:t>
            </a:r>
          </a:p>
          <a:p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77706236-0BB8-4B53-9B40-0A532D7E0139}"/>
              </a:ext>
            </a:extLst>
          </p:cNvPr>
          <p:cNvSpPr/>
          <p:nvPr/>
        </p:nvSpPr>
        <p:spPr>
          <a:xfrm>
            <a:off x="6107468" y="443951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BFF361A-1E84-4597-A562-A9303D856CE4}"/>
              </a:ext>
            </a:extLst>
          </p:cNvPr>
          <p:cNvSpPr txBox="1"/>
          <p:nvPr/>
        </p:nvSpPr>
        <p:spPr>
          <a:xfrm>
            <a:off x="5375713" y="4421324"/>
            <a:ext cx="710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err="1">
                <a:latin typeface="Century Gothic" panose="020B0502020202020204" pitchFamily="34" charset="0"/>
              </a:rPr>
              <a:t>Meet</a:t>
            </a:r>
            <a:r>
              <a:rPr lang="es-ES_tradnl" sz="1600" dirty="0">
                <a:latin typeface="Century Gothic" panose="020B0502020202020204" pitchFamily="34" charset="0"/>
              </a:rPr>
              <a:t> </a:t>
            </a:r>
            <a:endParaRPr lang="es-ES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9D6B4D1-34FB-49E2-8835-898A6E0DBD4C}"/>
              </a:ext>
            </a:extLst>
          </p:cNvPr>
          <p:cNvSpPr txBox="1"/>
          <p:nvPr/>
        </p:nvSpPr>
        <p:spPr>
          <a:xfrm>
            <a:off x="571500" y="800100"/>
            <a:ext cx="5829300" cy="1754326"/>
          </a:xfrm>
          <a:custGeom>
            <a:avLst/>
            <a:gdLst>
              <a:gd name="connsiteX0" fmla="*/ 0 w 5829300"/>
              <a:gd name="connsiteY0" fmla="*/ 0 h 1754326"/>
              <a:gd name="connsiteX1" fmla="*/ 408051 w 5829300"/>
              <a:gd name="connsiteY1" fmla="*/ 0 h 1754326"/>
              <a:gd name="connsiteX2" fmla="*/ 816102 w 5829300"/>
              <a:gd name="connsiteY2" fmla="*/ 0 h 1754326"/>
              <a:gd name="connsiteX3" fmla="*/ 1515618 w 5829300"/>
              <a:gd name="connsiteY3" fmla="*/ 0 h 1754326"/>
              <a:gd name="connsiteX4" fmla="*/ 2156841 w 5829300"/>
              <a:gd name="connsiteY4" fmla="*/ 0 h 1754326"/>
              <a:gd name="connsiteX5" fmla="*/ 2739771 w 5829300"/>
              <a:gd name="connsiteY5" fmla="*/ 0 h 1754326"/>
              <a:gd name="connsiteX6" fmla="*/ 3439287 w 5829300"/>
              <a:gd name="connsiteY6" fmla="*/ 0 h 1754326"/>
              <a:gd name="connsiteX7" fmla="*/ 4138803 w 5829300"/>
              <a:gd name="connsiteY7" fmla="*/ 0 h 1754326"/>
              <a:gd name="connsiteX8" fmla="*/ 4780026 w 5829300"/>
              <a:gd name="connsiteY8" fmla="*/ 0 h 1754326"/>
              <a:gd name="connsiteX9" fmla="*/ 5829300 w 5829300"/>
              <a:gd name="connsiteY9" fmla="*/ 0 h 1754326"/>
              <a:gd name="connsiteX10" fmla="*/ 5829300 w 5829300"/>
              <a:gd name="connsiteY10" fmla="*/ 567232 h 1754326"/>
              <a:gd name="connsiteX11" fmla="*/ 5829300 w 5829300"/>
              <a:gd name="connsiteY11" fmla="*/ 1134464 h 1754326"/>
              <a:gd name="connsiteX12" fmla="*/ 5829300 w 5829300"/>
              <a:gd name="connsiteY12" fmla="*/ 1754326 h 1754326"/>
              <a:gd name="connsiteX13" fmla="*/ 5362956 w 5829300"/>
              <a:gd name="connsiteY13" fmla="*/ 1754326 h 1754326"/>
              <a:gd name="connsiteX14" fmla="*/ 4954905 w 5829300"/>
              <a:gd name="connsiteY14" fmla="*/ 1754326 h 1754326"/>
              <a:gd name="connsiteX15" fmla="*/ 4430268 w 5829300"/>
              <a:gd name="connsiteY15" fmla="*/ 1754326 h 1754326"/>
              <a:gd name="connsiteX16" fmla="*/ 3905631 w 5829300"/>
              <a:gd name="connsiteY16" fmla="*/ 1754326 h 1754326"/>
              <a:gd name="connsiteX17" fmla="*/ 3439287 w 5829300"/>
              <a:gd name="connsiteY17" fmla="*/ 1754326 h 1754326"/>
              <a:gd name="connsiteX18" fmla="*/ 2739771 w 5829300"/>
              <a:gd name="connsiteY18" fmla="*/ 1754326 h 1754326"/>
              <a:gd name="connsiteX19" fmla="*/ 2331720 w 5829300"/>
              <a:gd name="connsiteY19" fmla="*/ 1754326 h 1754326"/>
              <a:gd name="connsiteX20" fmla="*/ 1923669 w 5829300"/>
              <a:gd name="connsiteY20" fmla="*/ 1754326 h 1754326"/>
              <a:gd name="connsiteX21" fmla="*/ 1282446 w 5829300"/>
              <a:gd name="connsiteY21" fmla="*/ 1754326 h 1754326"/>
              <a:gd name="connsiteX22" fmla="*/ 816102 w 5829300"/>
              <a:gd name="connsiteY22" fmla="*/ 1754326 h 1754326"/>
              <a:gd name="connsiteX23" fmla="*/ 0 w 5829300"/>
              <a:gd name="connsiteY23" fmla="*/ 1754326 h 1754326"/>
              <a:gd name="connsiteX24" fmla="*/ 0 w 5829300"/>
              <a:gd name="connsiteY24" fmla="*/ 1222180 h 1754326"/>
              <a:gd name="connsiteX25" fmla="*/ 0 w 5829300"/>
              <a:gd name="connsiteY25" fmla="*/ 637405 h 1754326"/>
              <a:gd name="connsiteX26" fmla="*/ 0 w 5829300"/>
              <a:gd name="connsiteY26" fmla="*/ 0 h 1754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829300" h="1754326" extrusionOk="0">
                <a:moveTo>
                  <a:pt x="0" y="0"/>
                </a:moveTo>
                <a:cubicBezTo>
                  <a:pt x="117485" y="-7086"/>
                  <a:pt x="284949" y="12223"/>
                  <a:pt x="408051" y="0"/>
                </a:cubicBezTo>
                <a:cubicBezTo>
                  <a:pt x="531153" y="-12223"/>
                  <a:pt x="642791" y="39434"/>
                  <a:pt x="816102" y="0"/>
                </a:cubicBezTo>
                <a:cubicBezTo>
                  <a:pt x="989413" y="-39434"/>
                  <a:pt x="1330039" y="60764"/>
                  <a:pt x="1515618" y="0"/>
                </a:cubicBezTo>
                <a:cubicBezTo>
                  <a:pt x="1701197" y="-60764"/>
                  <a:pt x="1874469" y="43322"/>
                  <a:pt x="2156841" y="0"/>
                </a:cubicBezTo>
                <a:cubicBezTo>
                  <a:pt x="2439213" y="-43322"/>
                  <a:pt x="2539724" y="353"/>
                  <a:pt x="2739771" y="0"/>
                </a:cubicBezTo>
                <a:cubicBezTo>
                  <a:pt x="2939818" y="-353"/>
                  <a:pt x="3102974" y="60476"/>
                  <a:pt x="3439287" y="0"/>
                </a:cubicBezTo>
                <a:cubicBezTo>
                  <a:pt x="3775600" y="-60476"/>
                  <a:pt x="3933302" y="45268"/>
                  <a:pt x="4138803" y="0"/>
                </a:cubicBezTo>
                <a:cubicBezTo>
                  <a:pt x="4344304" y="-45268"/>
                  <a:pt x="4634340" y="20565"/>
                  <a:pt x="4780026" y="0"/>
                </a:cubicBezTo>
                <a:cubicBezTo>
                  <a:pt x="4925712" y="-20565"/>
                  <a:pt x="5502996" y="45933"/>
                  <a:pt x="5829300" y="0"/>
                </a:cubicBezTo>
                <a:cubicBezTo>
                  <a:pt x="5833303" y="210030"/>
                  <a:pt x="5795835" y="344395"/>
                  <a:pt x="5829300" y="567232"/>
                </a:cubicBezTo>
                <a:cubicBezTo>
                  <a:pt x="5862765" y="790069"/>
                  <a:pt x="5787723" y="983323"/>
                  <a:pt x="5829300" y="1134464"/>
                </a:cubicBezTo>
                <a:cubicBezTo>
                  <a:pt x="5870877" y="1285605"/>
                  <a:pt x="5776104" y="1587368"/>
                  <a:pt x="5829300" y="1754326"/>
                </a:cubicBezTo>
                <a:cubicBezTo>
                  <a:pt x="5655777" y="1771668"/>
                  <a:pt x="5521225" y="1705059"/>
                  <a:pt x="5362956" y="1754326"/>
                </a:cubicBezTo>
                <a:cubicBezTo>
                  <a:pt x="5204687" y="1803593"/>
                  <a:pt x="5050913" y="1713641"/>
                  <a:pt x="4954905" y="1754326"/>
                </a:cubicBezTo>
                <a:cubicBezTo>
                  <a:pt x="4858897" y="1795011"/>
                  <a:pt x="4579215" y="1752653"/>
                  <a:pt x="4430268" y="1754326"/>
                </a:cubicBezTo>
                <a:cubicBezTo>
                  <a:pt x="4281321" y="1755999"/>
                  <a:pt x="4134523" y="1710519"/>
                  <a:pt x="3905631" y="1754326"/>
                </a:cubicBezTo>
                <a:cubicBezTo>
                  <a:pt x="3676739" y="1798133"/>
                  <a:pt x="3632001" y="1702994"/>
                  <a:pt x="3439287" y="1754326"/>
                </a:cubicBezTo>
                <a:cubicBezTo>
                  <a:pt x="3246573" y="1805658"/>
                  <a:pt x="2953228" y="1686538"/>
                  <a:pt x="2739771" y="1754326"/>
                </a:cubicBezTo>
                <a:cubicBezTo>
                  <a:pt x="2526314" y="1822114"/>
                  <a:pt x="2494352" y="1712534"/>
                  <a:pt x="2331720" y="1754326"/>
                </a:cubicBezTo>
                <a:cubicBezTo>
                  <a:pt x="2169088" y="1796118"/>
                  <a:pt x="2062737" y="1705630"/>
                  <a:pt x="1923669" y="1754326"/>
                </a:cubicBezTo>
                <a:cubicBezTo>
                  <a:pt x="1784601" y="1803022"/>
                  <a:pt x="1503785" y="1732064"/>
                  <a:pt x="1282446" y="1754326"/>
                </a:cubicBezTo>
                <a:cubicBezTo>
                  <a:pt x="1061107" y="1776588"/>
                  <a:pt x="1026415" y="1722297"/>
                  <a:pt x="816102" y="1754326"/>
                </a:cubicBezTo>
                <a:cubicBezTo>
                  <a:pt x="605789" y="1786355"/>
                  <a:pt x="226894" y="1680061"/>
                  <a:pt x="0" y="1754326"/>
                </a:cubicBezTo>
                <a:cubicBezTo>
                  <a:pt x="-9925" y="1631560"/>
                  <a:pt x="7754" y="1352249"/>
                  <a:pt x="0" y="1222180"/>
                </a:cubicBezTo>
                <a:cubicBezTo>
                  <a:pt x="-7754" y="1092111"/>
                  <a:pt x="36825" y="846240"/>
                  <a:pt x="0" y="637405"/>
                </a:cubicBezTo>
                <a:cubicBezTo>
                  <a:pt x="-36825" y="428570"/>
                  <a:pt x="59331" y="257087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6917756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Las actividades diseñadas favorecieron los aprendizajes seleccionados, es importante recalcar las reglas de la clase virtual principalmente silenciar el micrófono. La evaluación se realizo a través de las rubricas previamente evaluadas. </a:t>
            </a:r>
            <a:endParaRPr lang="es-ES" dirty="0">
              <a:latin typeface="Century Gothic" panose="020B0502020202020204" pitchFamily="34" charset="0"/>
            </a:endParaRPr>
          </a:p>
        </p:txBody>
      </p:sp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056BD3E1-E378-42D0-B954-4F917830F6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451" y="5602341"/>
            <a:ext cx="4555349" cy="2558825"/>
          </a:xfrm>
          <a:prstGeom prst="rect">
            <a:avLst/>
          </a:prstGeom>
        </p:spPr>
      </p:pic>
      <p:pic>
        <p:nvPicPr>
          <p:cNvPr id="6" name="Imagen 5" descr="Captura de pantalla de un celular con texto e imágenes&#10;&#10;Descripción generada automáticamente">
            <a:extLst>
              <a:ext uri="{FF2B5EF4-FFF2-40B4-BE49-F238E27FC236}">
                <a16:creationId xmlns:a16="http://schemas.microsoft.com/office/drawing/2014/main" id="{F08AC090-AC5D-43DA-87CC-9B7DB68A3B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3516"/>
            <a:ext cx="4555350" cy="25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38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91</Words>
  <Application>Microsoft Office PowerPoint</Application>
  <PresentationFormat>Carta (216 x 279 mm)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16</cp:revision>
  <dcterms:created xsi:type="dcterms:W3CDTF">2020-10-05T15:20:07Z</dcterms:created>
  <dcterms:modified xsi:type="dcterms:W3CDTF">2021-03-05T04:07:06Z</dcterms:modified>
</cp:coreProperties>
</file>