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326" y="21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49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80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73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24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29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44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97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00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7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01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48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A096-62A5-49FA-98BD-FB503F5973D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8BA42-4A20-44F1-A337-AB13123D8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54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89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03648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500444"/>
            <a:ext cx="6858000" cy="14401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srgbClr val="FF6699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348880" y="3377523"/>
            <a:ext cx="2322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Jueves 04 de marzo de 2021</a:t>
            </a:r>
            <a:endParaRPr lang="es-MX" sz="2400" b="1" dirty="0">
              <a:solidFill>
                <a:prstClr val="white">
                  <a:lumMod val="50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6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316525" y="2884587"/>
            <a:ext cx="1642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solidFill>
                  <a:srgbClr val="EEECE1"/>
                </a:solidFill>
              </a:rPr>
              <a:t>Javier Eduardo si</a:t>
            </a:r>
          </a:p>
          <a:p>
            <a:r>
              <a:rPr lang="es-MX" sz="900" dirty="0">
                <a:solidFill>
                  <a:srgbClr val="EEECE1"/>
                </a:solidFill>
              </a:rPr>
              <a:t>Marco </a:t>
            </a:r>
            <a:r>
              <a:rPr lang="es-MX" sz="900" dirty="0" err="1">
                <a:solidFill>
                  <a:srgbClr val="EEECE1"/>
                </a:solidFill>
              </a:rPr>
              <a:t>eduardo</a:t>
            </a:r>
            <a:r>
              <a:rPr lang="es-MX" sz="900" dirty="0">
                <a:solidFill>
                  <a:srgbClr val="EEECE1"/>
                </a:solidFill>
              </a:rPr>
              <a:t> si</a:t>
            </a:r>
          </a:p>
          <a:p>
            <a:r>
              <a:rPr lang="es-MX" sz="900" dirty="0">
                <a:solidFill>
                  <a:srgbClr val="EEECE1"/>
                </a:solidFill>
              </a:rPr>
              <a:t>Allison si</a:t>
            </a:r>
          </a:p>
          <a:p>
            <a:r>
              <a:rPr lang="es-MX" sz="900" dirty="0">
                <a:solidFill>
                  <a:srgbClr val="EEECE1"/>
                </a:solidFill>
              </a:rPr>
              <a:t>Javier </a:t>
            </a:r>
            <a:r>
              <a:rPr lang="es-MX" sz="900" dirty="0" err="1">
                <a:solidFill>
                  <a:srgbClr val="EEECE1"/>
                </a:solidFill>
              </a:rPr>
              <a:t>eduardo</a:t>
            </a:r>
            <a:r>
              <a:rPr lang="es-MX" sz="900" dirty="0">
                <a:solidFill>
                  <a:srgbClr val="EEECE1"/>
                </a:solidFill>
              </a:rPr>
              <a:t> si</a:t>
            </a:r>
          </a:p>
          <a:p>
            <a:r>
              <a:rPr lang="es-MX" sz="900" dirty="0">
                <a:solidFill>
                  <a:srgbClr val="EEECE1"/>
                </a:solidFill>
              </a:rPr>
              <a:t>Adriana si</a:t>
            </a:r>
          </a:p>
          <a:p>
            <a:r>
              <a:rPr lang="es-MX" sz="900" dirty="0">
                <a:solidFill>
                  <a:srgbClr val="EEECE1"/>
                </a:solidFill>
              </a:rPr>
              <a:t>Luis </a:t>
            </a:r>
            <a:r>
              <a:rPr lang="es-MX" sz="900" dirty="0" err="1">
                <a:solidFill>
                  <a:srgbClr val="EEECE1"/>
                </a:solidFill>
              </a:rPr>
              <a:t>alberto</a:t>
            </a:r>
            <a:r>
              <a:rPr lang="es-MX" sz="900" dirty="0">
                <a:solidFill>
                  <a:srgbClr val="EEECE1"/>
                </a:solidFill>
              </a:rPr>
              <a:t> si</a:t>
            </a:r>
          </a:p>
          <a:p>
            <a:r>
              <a:rPr lang="es-MX" sz="900" dirty="0" err="1">
                <a:solidFill>
                  <a:srgbClr val="EEECE1"/>
                </a:solidFill>
              </a:rPr>
              <a:t>Jose</a:t>
            </a:r>
            <a:r>
              <a:rPr lang="es-MX" sz="900" dirty="0">
                <a:solidFill>
                  <a:srgbClr val="EEECE1"/>
                </a:solidFill>
              </a:rPr>
              <a:t> </a:t>
            </a:r>
            <a:r>
              <a:rPr lang="es-MX" sz="900" dirty="0" err="1">
                <a:solidFill>
                  <a:srgbClr val="EEECE1"/>
                </a:solidFill>
              </a:rPr>
              <a:t>fernando</a:t>
            </a:r>
            <a:r>
              <a:rPr lang="es-MX" sz="900" dirty="0">
                <a:solidFill>
                  <a:srgbClr val="EEECE1"/>
                </a:solidFill>
              </a:rPr>
              <a:t> si</a:t>
            </a:r>
          </a:p>
          <a:p>
            <a:r>
              <a:rPr lang="es-MX" sz="900" dirty="0" err="1">
                <a:solidFill>
                  <a:srgbClr val="EEECE1"/>
                </a:solidFill>
              </a:rPr>
              <a:t>Arleth</a:t>
            </a:r>
            <a:endParaRPr lang="es-MX" sz="900" dirty="0">
              <a:solidFill>
                <a:srgbClr val="EEECE1"/>
              </a:solidFill>
            </a:endParaRPr>
          </a:p>
          <a:p>
            <a:r>
              <a:rPr lang="es-MX" sz="900" dirty="0">
                <a:solidFill>
                  <a:srgbClr val="EEECE1"/>
                </a:solidFill>
              </a:rPr>
              <a:t>Daniel si</a:t>
            </a:r>
          </a:p>
          <a:p>
            <a:r>
              <a:rPr lang="es-MX" sz="900" dirty="0">
                <a:solidFill>
                  <a:srgbClr val="EEECE1"/>
                </a:solidFill>
              </a:rPr>
              <a:t>Aldo si</a:t>
            </a:r>
            <a:endParaRPr lang="es-MX" sz="900" dirty="0">
              <a:solidFill>
                <a:srgbClr val="EEECE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287751" y="396679"/>
            <a:ext cx="6264696" cy="8352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Elipse"/>
          <p:cNvSpPr/>
          <p:nvPr/>
        </p:nvSpPr>
        <p:spPr>
          <a:xfrm>
            <a:off x="4293096" y="2939142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4301480" y="3335219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51444" y="683568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04/03/2021</a:t>
            </a:r>
            <a:endParaRPr lang="es-MX" sz="1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442798" y="585428"/>
            <a:ext cx="1872208" cy="5040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958">
            <a:off x="520408" y="171594"/>
            <a:ext cx="1023948" cy="102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Elipse"/>
          <p:cNvSpPr/>
          <p:nvPr/>
        </p:nvSpPr>
        <p:spPr>
          <a:xfrm>
            <a:off x="2996952" y="2427385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95408" y="6228184"/>
            <a:ext cx="50870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prstClr val="black"/>
                </a:solidFill>
                <a:latin typeface="Century Gothic" pitchFamily="34" charset="0"/>
              </a:rPr>
              <a:t>El día de hoy no hubo salas de </a:t>
            </a:r>
            <a:r>
              <a:rPr lang="es-MX" sz="1100" dirty="0" err="1" smtClean="0">
                <a:solidFill>
                  <a:prstClr val="black"/>
                </a:solidFill>
                <a:latin typeface="Century Gothic" pitchFamily="34" charset="0"/>
              </a:rPr>
              <a:t>facebook</a:t>
            </a:r>
            <a:r>
              <a:rPr lang="es-MX" sz="1100" dirty="0" smtClean="0">
                <a:solidFill>
                  <a:prstClr val="black"/>
                </a:solidFill>
                <a:latin typeface="Century Gothic" pitchFamily="34" charset="0"/>
              </a:rPr>
              <a:t> y tampoco pedimos evidencia pero les pedimos practicar una canción de emociones para reforzar el aprendizaje de educación socioemocional y el día viernes 05 la estaremos cantando en </a:t>
            </a:r>
            <a:r>
              <a:rPr lang="es-MX" sz="1100" smtClean="0">
                <a:solidFill>
                  <a:prstClr val="black"/>
                </a:solidFill>
                <a:latin typeface="Century Gothic" pitchFamily="34" charset="0"/>
              </a:rPr>
              <a:t>la clase </a:t>
            </a:r>
            <a:endParaRPr lang="es-MX" sz="11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endParaRPr lang="es-MX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24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</cp:revision>
  <dcterms:created xsi:type="dcterms:W3CDTF">2021-03-05T04:11:40Z</dcterms:created>
  <dcterms:modified xsi:type="dcterms:W3CDTF">2021-03-05T04:15:21Z</dcterms:modified>
</cp:coreProperties>
</file>