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1326" y="213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A096-62A5-49FA-98BD-FB503F5973D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BA42-4A20-44F1-A337-AB13123D8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3491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A096-62A5-49FA-98BD-FB503F5973D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BA42-4A20-44F1-A337-AB13123D8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8092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A096-62A5-49FA-98BD-FB503F5973D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BA42-4A20-44F1-A337-AB13123D8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9736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A096-62A5-49FA-98BD-FB503F5973D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BA42-4A20-44F1-A337-AB13123D8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524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A096-62A5-49FA-98BD-FB503F5973D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BA42-4A20-44F1-A337-AB13123D8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7299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A096-62A5-49FA-98BD-FB503F5973D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BA42-4A20-44F1-A337-AB13123D8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044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A096-62A5-49FA-98BD-FB503F5973D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BA42-4A20-44F1-A337-AB13123D8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1975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A096-62A5-49FA-98BD-FB503F5973D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BA42-4A20-44F1-A337-AB13123D8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5008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A096-62A5-49FA-98BD-FB503F5973D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BA42-4A20-44F1-A337-AB13123D8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979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A096-62A5-49FA-98BD-FB503F5973D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BA42-4A20-44F1-A337-AB13123D8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5016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A096-62A5-49FA-98BD-FB503F5973D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BA42-4A20-44F1-A337-AB13123D8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948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9A096-62A5-49FA-98BD-FB503F5973DD}" type="datetimeFigureOut">
              <a:rPr lang="es-MX" smtClean="0"/>
              <a:t>04/03/2021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8BA42-4A20-44F1-A337-AB13123D8D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554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microsoft.com/office/2007/relationships/hdphoto" Target="../media/hdphoto5.wdp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8892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9746" r="9915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00897" y="4020878"/>
            <a:ext cx="3464453" cy="686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827584"/>
            <a:ext cx="6858000" cy="288032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749" y="1403648"/>
            <a:ext cx="6858000" cy="144016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1500444"/>
            <a:ext cx="6858000" cy="14401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075116" y="-228730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ln w="76200">
                  <a:solidFill>
                    <a:prstClr val="white"/>
                  </a:solidFill>
                </a:ln>
                <a:solidFill>
                  <a:prstClr val="white"/>
                </a:solidFill>
                <a:latin typeface="Cream candy" pitchFamily="50" charset="0"/>
              </a:rPr>
              <a:t>Diario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053154" y="-228730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solidFill>
                  <a:srgbClr val="FF6699"/>
                </a:solidFill>
                <a:latin typeface="Cream candy" pitchFamily="50" charset="0"/>
              </a:rPr>
              <a:t>Diario</a:t>
            </a:r>
          </a:p>
        </p:txBody>
      </p:sp>
      <p:pic>
        <p:nvPicPr>
          <p:cNvPr id="3076" name="Picture 4" descr=" 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0" r="100000">
                        <a14:foregroundMark x1="5851" y1="69326" x2="19149" y2="71631"/>
                        <a14:foregroundMark x1="79610" y1="24113" x2="93972" y2="290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771" y="1901671"/>
            <a:ext cx="3782703" cy="378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348880" y="3377523"/>
            <a:ext cx="23223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Jueves 04 de marzo de 2021</a:t>
            </a:r>
            <a:endParaRPr lang="es-MX" sz="2400" b="1" dirty="0">
              <a:solidFill>
                <a:prstClr val="white">
                  <a:lumMod val="50000"/>
                </a:prstClr>
              </a:solidFill>
              <a:latin typeface="Century Gothic" pitchFamily="34" charset="0"/>
            </a:endParaRP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766" y="6372200"/>
            <a:ext cx="2695600" cy="26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 descr="Menta Más Chocolate - RECURSOS y ACTIVIDADES PARA EDUCACIÓN INFANTIL:  Elementos de color ROSA | Colores, Color rosa, Crayola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562" b="100000" l="0" r="98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60" y="6872274"/>
            <a:ext cx="38100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410" y="6122640"/>
            <a:ext cx="22479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661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CuadroTexto"/>
          <p:cNvSpPr txBox="1"/>
          <p:nvPr/>
        </p:nvSpPr>
        <p:spPr>
          <a:xfrm>
            <a:off x="316525" y="2884587"/>
            <a:ext cx="16422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>
                <a:solidFill>
                  <a:srgbClr val="EEECE1"/>
                </a:solidFill>
              </a:rPr>
              <a:t>Javier Eduardo si</a:t>
            </a:r>
          </a:p>
          <a:p>
            <a:r>
              <a:rPr lang="es-MX" sz="900" dirty="0">
                <a:solidFill>
                  <a:srgbClr val="EEECE1"/>
                </a:solidFill>
              </a:rPr>
              <a:t>Marco </a:t>
            </a:r>
            <a:r>
              <a:rPr lang="es-MX" sz="900" dirty="0" err="1">
                <a:solidFill>
                  <a:srgbClr val="EEECE1"/>
                </a:solidFill>
              </a:rPr>
              <a:t>eduardo</a:t>
            </a:r>
            <a:r>
              <a:rPr lang="es-MX" sz="900" dirty="0">
                <a:solidFill>
                  <a:srgbClr val="EEECE1"/>
                </a:solidFill>
              </a:rPr>
              <a:t> si</a:t>
            </a:r>
          </a:p>
          <a:p>
            <a:r>
              <a:rPr lang="es-MX" sz="900" dirty="0">
                <a:solidFill>
                  <a:srgbClr val="EEECE1"/>
                </a:solidFill>
              </a:rPr>
              <a:t>Allison si</a:t>
            </a:r>
          </a:p>
          <a:p>
            <a:r>
              <a:rPr lang="es-MX" sz="900" dirty="0">
                <a:solidFill>
                  <a:srgbClr val="EEECE1"/>
                </a:solidFill>
              </a:rPr>
              <a:t>Javier </a:t>
            </a:r>
            <a:r>
              <a:rPr lang="es-MX" sz="900" dirty="0" err="1">
                <a:solidFill>
                  <a:srgbClr val="EEECE1"/>
                </a:solidFill>
              </a:rPr>
              <a:t>eduardo</a:t>
            </a:r>
            <a:r>
              <a:rPr lang="es-MX" sz="900" dirty="0">
                <a:solidFill>
                  <a:srgbClr val="EEECE1"/>
                </a:solidFill>
              </a:rPr>
              <a:t> si</a:t>
            </a:r>
          </a:p>
          <a:p>
            <a:r>
              <a:rPr lang="es-MX" sz="900" dirty="0">
                <a:solidFill>
                  <a:srgbClr val="EEECE1"/>
                </a:solidFill>
              </a:rPr>
              <a:t>Adriana si</a:t>
            </a:r>
          </a:p>
          <a:p>
            <a:r>
              <a:rPr lang="es-MX" sz="900" dirty="0">
                <a:solidFill>
                  <a:srgbClr val="EEECE1"/>
                </a:solidFill>
              </a:rPr>
              <a:t>Luis </a:t>
            </a:r>
            <a:r>
              <a:rPr lang="es-MX" sz="900" dirty="0" err="1">
                <a:solidFill>
                  <a:srgbClr val="EEECE1"/>
                </a:solidFill>
              </a:rPr>
              <a:t>alberto</a:t>
            </a:r>
            <a:r>
              <a:rPr lang="es-MX" sz="900" dirty="0">
                <a:solidFill>
                  <a:srgbClr val="EEECE1"/>
                </a:solidFill>
              </a:rPr>
              <a:t> si</a:t>
            </a:r>
          </a:p>
          <a:p>
            <a:r>
              <a:rPr lang="es-MX" sz="900" dirty="0" err="1">
                <a:solidFill>
                  <a:srgbClr val="EEECE1"/>
                </a:solidFill>
              </a:rPr>
              <a:t>Jose</a:t>
            </a:r>
            <a:r>
              <a:rPr lang="es-MX" sz="900" dirty="0">
                <a:solidFill>
                  <a:srgbClr val="EEECE1"/>
                </a:solidFill>
              </a:rPr>
              <a:t> </a:t>
            </a:r>
            <a:r>
              <a:rPr lang="es-MX" sz="900" dirty="0" err="1">
                <a:solidFill>
                  <a:srgbClr val="EEECE1"/>
                </a:solidFill>
              </a:rPr>
              <a:t>fernando</a:t>
            </a:r>
            <a:r>
              <a:rPr lang="es-MX" sz="900" dirty="0">
                <a:solidFill>
                  <a:srgbClr val="EEECE1"/>
                </a:solidFill>
              </a:rPr>
              <a:t> si</a:t>
            </a:r>
          </a:p>
          <a:p>
            <a:r>
              <a:rPr lang="es-MX" sz="900" dirty="0" err="1">
                <a:solidFill>
                  <a:srgbClr val="EEECE1"/>
                </a:solidFill>
              </a:rPr>
              <a:t>Arleth</a:t>
            </a:r>
            <a:endParaRPr lang="es-MX" sz="900" dirty="0">
              <a:solidFill>
                <a:srgbClr val="EEECE1"/>
              </a:solidFill>
            </a:endParaRPr>
          </a:p>
          <a:p>
            <a:r>
              <a:rPr lang="es-MX" sz="900" dirty="0">
                <a:solidFill>
                  <a:srgbClr val="EEECE1"/>
                </a:solidFill>
              </a:rPr>
              <a:t>Daniel si</a:t>
            </a:r>
          </a:p>
          <a:p>
            <a:r>
              <a:rPr lang="es-MX" sz="900" dirty="0">
                <a:solidFill>
                  <a:srgbClr val="EEECE1"/>
                </a:solidFill>
              </a:rPr>
              <a:t>Aldo si</a:t>
            </a:r>
            <a:endParaRPr lang="es-MX" sz="900" dirty="0">
              <a:solidFill>
                <a:srgbClr val="EEECE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Imagen 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287751" y="396679"/>
            <a:ext cx="6264696" cy="83529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5 Elipse"/>
          <p:cNvSpPr/>
          <p:nvPr/>
        </p:nvSpPr>
        <p:spPr>
          <a:xfrm>
            <a:off x="4293096" y="2939142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4301480" y="3335219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5051444" y="683568"/>
            <a:ext cx="1159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solidFill>
                  <a:prstClr val="black"/>
                </a:solidFill>
                <a:latin typeface="Century Gothic" pitchFamily="34" charset="0"/>
              </a:rPr>
              <a:t>04/03/2021</a:t>
            </a:r>
            <a:endParaRPr lang="es-MX" sz="1400" b="1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442798" y="585428"/>
            <a:ext cx="1872208" cy="50405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4958">
            <a:off x="520408" y="171594"/>
            <a:ext cx="1023948" cy="1023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16 Elipse"/>
          <p:cNvSpPr/>
          <p:nvPr/>
        </p:nvSpPr>
        <p:spPr>
          <a:xfrm>
            <a:off x="2996952" y="2427385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795408" y="6228184"/>
            <a:ext cx="50870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>
                <a:solidFill>
                  <a:prstClr val="black"/>
                </a:solidFill>
                <a:latin typeface="Century Gothic" pitchFamily="34" charset="0"/>
              </a:rPr>
              <a:t>El día de hoy no hubo salas de </a:t>
            </a:r>
            <a:r>
              <a:rPr lang="es-MX" sz="1100" dirty="0" err="1" smtClean="0">
                <a:solidFill>
                  <a:prstClr val="black"/>
                </a:solidFill>
                <a:latin typeface="Century Gothic" pitchFamily="34" charset="0"/>
              </a:rPr>
              <a:t>facebook</a:t>
            </a:r>
            <a:r>
              <a:rPr lang="es-MX" sz="1100" dirty="0" smtClean="0">
                <a:solidFill>
                  <a:prstClr val="black"/>
                </a:solidFill>
                <a:latin typeface="Century Gothic" pitchFamily="34" charset="0"/>
              </a:rPr>
              <a:t> y tampoco pedimos evidencia pero les pedimos practicar una canción de emociones para reforzar el aprendizaje de educación socioemocional y el día viernes 05 la estaremos cantando en </a:t>
            </a:r>
            <a:r>
              <a:rPr lang="es-MX" sz="1100" smtClean="0">
                <a:solidFill>
                  <a:prstClr val="black"/>
                </a:solidFill>
                <a:latin typeface="Century Gothic" pitchFamily="34" charset="0"/>
              </a:rPr>
              <a:t>la clase </a:t>
            </a:r>
            <a:endParaRPr lang="es-MX" sz="1100" dirty="0">
              <a:solidFill>
                <a:prstClr val="black"/>
              </a:solidFill>
              <a:latin typeface="Century Gothic" pitchFamily="34" charset="0"/>
            </a:endParaRPr>
          </a:p>
          <a:p>
            <a:pPr algn="ctr"/>
            <a:endParaRPr lang="es-MX" sz="1100" dirty="0">
              <a:solidFill>
                <a:prstClr val="black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8245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72</Words>
  <Application>Microsoft Office PowerPoint</Application>
  <PresentationFormat>Presentación en pantalla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1</cp:revision>
  <dcterms:created xsi:type="dcterms:W3CDTF">2021-03-05T04:11:40Z</dcterms:created>
  <dcterms:modified xsi:type="dcterms:W3CDTF">2021-03-05T04:15:21Z</dcterms:modified>
</cp:coreProperties>
</file>