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6" r:id="rId2"/>
    <p:sldId id="257" r:id="rId3"/>
    <p:sldId id="258" r:id="rId4"/>
    <p:sldId id="259" r:id="rId5"/>
    <p:sldId id="260" r:id="rId6"/>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0" clrIdx="0">
    <p:extLst>
      <p:ext uri="{19B8F6BF-5375-455C-9EA6-DF929625EA0E}">
        <p15:presenceInfo xmlns:p15="http://schemas.microsoft.com/office/powerpoint/2012/main" userId="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varScale="1">
        <p:scale>
          <a:sx n="53" d="100"/>
          <a:sy n="53" d="100"/>
        </p:scale>
        <p:origin x="22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A743A-FD83-4A20-BC23-0E5ADCE5603B}" type="datetimeFigureOut">
              <a:rPr lang="en-US" smtClean="0"/>
              <a:t>3/4/2021</a:t>
            </a:fld>
            <a:endParaRPr lang="en-US"/>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0D22B-3FB3-48E9-8982-52C4F56FE02F}" type="slidenum">
              <a:rPr lang="en-US" smtClean="0"/>
              <a:t>‹Nº›</a:t>
            </a:fld>
            <a:endParaRPr lang="en-US"/>
          </a:p>
        </p:txBody>
      </p:sp>
    </p:spTree>
    <p:extLst>
      <p:ext uri="{BB962C8B-B14F-4D97-AF65-F5344CB8AC3E}">
        <p14:creationId xmlns:p14="http://schemas.microsoft.com/office/powerpoint/2010/main" val="3063552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92689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7295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93133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78973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5DD3A8-21DB-44E6-8392-3818EDFF940D}"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08704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5DD3A8-21DB-44E6-8392-3818EDFF940D}"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50327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5DD3A8-21DB-44E6-8392-3818EDFF940D}" type="datetimeFigureOut">
              <a:rPr lang="en-US" smtClean="0"/>
              <a:t>3/4/2021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3830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5DD3A8-21DB-44E6-8392-3818EDFF940D}" type="datetimeFigureOut">
              <a:rPr lang="en-US" smtClean="0"/>
              <a:t>3/4/2021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4526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DD3A8-21DB-44E6-8392-3818EDFF940D}" type="datetimeFigureOut">
              <a:rPr lang="en-US" smtClean="0"/>
              <a:t>3/4/2021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88528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787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1371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25DD3A8-21DB-44E6-8392-3818EDFF940D}" type="datetimeFigureOut">
              <a:rPr lang="en-US" smtClean="0"/>
              <a:t>3/4/2021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79F7F5-A030-4002-82E8-F84E4EF09D13}" type="slidenum">
              <a:rPr lang="en-US" smtClean="0"/>
              <a:t>‹Nº›</a:t>
            </a:fld>
            <a:endParaRPr lang="en-US"/>
          </a:p>
        </p:txBody>
      </p:sp>
    </p:spTree>
    <p:extLst>
      <p:ext uri="{BB962C8B-B14F-4D97-AF65-F5344CB8AC3E}">
        <p14:creationId xmlns:p14="http://schemas.microsoft.com/office/powerpoint/2010/main" val="1153197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0" r="-50000"/>
          </a:stretch>
        </a:blipFill>
        <a:effectLst/>
      </p:bgPr>
    </p:bg>
    <p:spTree>
      <p:nvGrpSpPr>
        <p:cNvPr id="1" name=""/>
        <p:cNvGrpSpPr/>
        <p:nvPr/>
      </p:nvGrpSpPr>
      <p:grpSpPr>
        <a:xfrm>
          <a:off x="0" y="0"/>
          <a:ext cx="0" cy="0"/>
          <a:chOff x="0" y="0"/>
          <a:chExt cx="0" cy="0"/>
        </a:xfrm>
      </p:grpSpPr>
      <p:sp>
        <p:nvSpPr>
          <p:cNvPr id="4" name="Rectángulo 3"/>
          <p:cNvSpPr/>
          <p:nvPr/>
        </p:nvSpPr>
        <p:spPr>
          <a:xfrm>
            <a:off x="854964" y="2672471"/>
            <a:ext cx="5308092" cy="4339650"/>
          </a:xfrm>
          <a:prstGeom prst="rect">
            <a:avLst/>
          </a:prstGeom>
        </p:spPr>
        <p:txBody>
          <a:bodyPr wrap="square">
            <a:spAutoFit/>
          </a:bodyPr>
          <a:lstStyle/>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Licenciatura en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CICLO 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2020-2021</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Jardín de Niños “Victoria Garza Villarreal”</a:t>
            </a:r>
            <a:endParaRPr lang="en-US" altLang="en-US" b="1"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Dirección: ANTARES LA ESTRELLA #25084</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Teléfono: 3648929</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Clave: </a:t>
            </a:r>
            <a:r>
              <a:rPr lang="es-MX" altLang="en-US" u="sng"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05EJN0056C</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Jornada de práctica</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Alumna: </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Daniela </a:t>
            </a:r>
            <a:r>
              <a:rPr lang="es-MX" altLang="en-US" u="sng" dirty="0" err="1"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Karime</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 Muñiz Limón.</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Octavo  semestre</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Sección: “B”</a:t>
            </a:r>
          </a:p>
          <a:p>
            <a:pPr algn="ctr" eaLnBrk="0" fontAlgn="base" hangingPunct="0">
              <a:spcBef>
                <a:spcPct val="0"/>
              </a:spcBef>
              <a:spcAft>
                <a:spcPct val="0"/>
              </a:spcAft>
            </a:pPr>
            <a:r>
              <a:rPr lang="es-MX" sz="1400" b="1" dirty="0" smtClean="0">
                <a:solidFill>
                  <a:schemeClr val="bg1"/>
                </a:solidFill>
                <a:latin typeface="Century Gothic" panose="020B0502020202020204" pitchFamily="34" charset="0"/>
              </a:rPr>
              <a:t>Grupo que atiende, grado y sección:</a:t>
            </a:r>
            <a:r>
              <a:rPr lang="es-MX" sz="1400" dirty="0" smtClean="0">
                <a:solidFill>
                  <a:schemeClr val="bg1"/>
                </a:solidFill>
                <a:latin typeface="Century Gothic" panose="020B0502020202020204" pitchFamily="34" charset="0"/>
              </a:rPr>
              <a:t> 3°A</a:t>
            </a:r>
            <a:endParaRPr lang="en-US" sz="1400"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sz="1400" b="1" dirty="0" smtClean="0">
                <a:solidFill>
                  <a:schemeClr val="bg1"/>
                </a:solidFill>
                <a:latin typeface="Century Gothic" panose="020B0502020202020204" pitchFamily="34" charset="0"/>
              </a:rPr>
              <a:t>Nombre de la educadora practicante:</a:t>
            </a:r>
            <a:r>
              <a:rPr lang="es-MX" sz="1400" dirty="0" smtClean="0">
                <a:solidFill>
                  <a:schemeClr val="bg1"/>
                </a:solidFill>
                <a:latin typeface="Century Gothic" panose="020B0502020202020204" pitchFamily="34" charset="0"/>
              </a:rPr>
              <a:t> Daniela </a:t>
            </a:r>
            <a:r>
              <a:rPr lang="es-MX" sz="1400" dirty="0" err="1" smtClean="0">
                <a:solidFill>
                  <a:schemeClr val="bg1"/>
                </a:solidFill>
                <a:latin typeface="Century Gothic" panose="020B0502020202020204" pitchFamily="34" charset="0"/>
              </a:rPr>
              <a:t>Karime</a:t>
            </a:r>
            <a:r>
              <a:rPr lang="es-MX" sz="1400" dirty="0" smtClean="0">
                <a:solidFill>
                  <a:schemeClr val="bg1"/>
                </a:solidFill>
                <a:latin typeface="Century Gothic" panose="020B0502020202020204" pitchFamily="34" charset="0"/>
              </a:rPr>
              <a:t> Muñiz Limón.</a:t>
            </a:r>
            <a:endParaRPr kumimoji="0" lang="es-MX" altLang="en-US" b="0" i="0" u="none" strike="noStrike" cap="none" normalizeH="0" baseline="0" dirty="0" smtClean="0">
              <a:ln>
                <a:noFill/>
              </a:ln>
              <a:solidFill>
                <a:schemeClr val="bg1"/>
              </a:solidFill>
              <a:effectLst/>
              <a:latin typeface="Century Gothic" panose="020B0502020202020204" pitchFamily="34" charset="0"/>
            </a:endParaRPr>
          </a:p>
        </p:txBody>
      </p:sp>
      <p:pic>
        <p:nvPicPr>
          <p:cNvPr id="5" name="0 Imagen"/>
          <p:cNvPicPr>
            <a:picLocks noChangeAspect="1" noChangeArrowheads="1"/>
          </p:cNvPicPr>
          <p:nvPr/>
        </p:nvPicPr>
        <p:blipFill>
          <a:blip r:embed="rId3">
            <a:extLst>
              <a:ext uri="{28A0092B-C50C-407E-A947-70E740481C1C}">
                <a14:useLocalDpi xmlns:a14="http://schemas.microsoft.com/office/drawing/2010/main" val="0"/>
              </a:ext>
            </a:extLst>
          </a:blip>
          <a:srcRect l="22093" r="16280"/>
          <a:stretch>
            <a:fillRect/>
          </a:stretch>
        </p:blipFill>
        <p:spPr bwMode="auto">
          <a:xfrm>
            <a:off x="999204" y="2526870"/>
            <a:ext cx="598488"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63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576072" y="410432"/>
            <a:ext cx="3685032" cy="830997"/>
          </a:xfrm>
          <a:prstGeom prst="rect">
            <a:avLst/>
          </a:prstGeom>
          <a:noFill/>
        </p:spPr>
        <p:txBody>
          <a:bodyPr wrap="square" rtlCol="0">
            <a:spAutoFit/>
          </a:bodyPr>
          <a:lstStyle/>
          <a:p>
            <a:r>
              <a:rPr lang="es-ES" sz="1600" dirty="0" smtClean="0">
                <a:latin typeface="Berlin Sans FB" panose="020E0602020502020306" pitchFamily="34" charset="0"/>
              </a:rPr>
              <a:t>Acuerdo en familia. </a:t>
            </a:r>
          </a:p>
          <a:p>
            <a:r>
              <a:rPr lang="es-ES" sz="1600" dirty="0" smtClean="0">
                <a:latin typeface="Berlin Sans FB" panose="020E0602020502020306" pitchFamily="34" charset="0"/>
              </a:rPr>
              <a:t>Despacio como tortuguita, rápido como un tigre.  </a:t>
            </a:r>
            <a:endParaRPr lang="en-US" sz="1600" dirty="0">
              <a:latin typeface="Berlin Sans FB" panose="020E0602020502020306" pitchFamily="34" charset="0"/>
            </a:endParaRPr>
          </a:p>
        </p:txBody>
      </p:sp>
      <p:sp>
        <p:nvSpPr>
          <p:cNvPr id="6" name="CuadroTexto 5"/>
          <p:cNvSpPr txBox="1"/>
          <p:nvPr/>
        </p:nvSpPr>
        <p:spPr>
          <a:xfrm>
            <a:off x="4261104" y="640080"/>
            <a:ext cx="2468880" cy="369332"/>
          </a:xfrm>
          <a:prstGeom prst="rect">
            <a:avLst/>
          </a:prstGeom>
          <a:noFill/>
        </p:spPr>
        <p:txBody>
          <a:bodyPr wrap="square" rtlCol="0">
            <a:spAutoFit/>
          </a:bodyPr>
          <a:lstStyle/>
          <a:p>
            <a:r>
              <a:rPr lang="es-ES" dirty="0" smtClean="0">
                <a:latin typeface="Berlin Sans FB" panose="020E0602020502020306" pitchFamily="34" charset="0"/>
              </a:rPr>
              <a:t>1 de marzo del 2021</a:t>
            </a:r>
            <a:endParaRPr lang="en-US" dirty="0">
              <a:latin typeface="Berlin Sans FB" panose="020E0602020502020306" pitchFamily="34" charset="0"/>
            </a:endParaRPr>
          </a:p>
        </p:txBody>
      </p:sp>
      <p:sp>
        <p:nvSpPr>
          <p:cNvPr id="7" name="Elipse 6"/>
          <p:cNvSpPr/>
          <p:nvPr/>
        </p:nvSpPr>
        <p:spPr>
          <a:xfrm>
            <a:off x="2962656" y="2249424"/>
            <a:ext cx="219456"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4261104" y="2840736"/>
            <a:ext cx="402336"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6001512" y="2809420"/>
            <a:ext cx="304800"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adroTexto 9"/>
          <p:cNvSpPr txBox="1"/>
          <p:nvPr/>
        </p:nvSpPr>
        <p:spPr>
          <a:xfrm>
            <a:off x="5833872" y="4059936"/>
            <a:ext cx="566928" cy="369332"/>
          </a:xfrm>
          <a:prstGeom prst="rect">
            <a:avLst/>
          </a:prstGeom>
          <a:noFill/>
        </p:spPr>
        <p:txBody>
          <a:bodyPr wrap="square" rtlCol="0">
            <a:spAutoFit/>
          </a:bodyPr>
          <a:lstStyle/>
          <a:p>
            <a:r>
              <a:rPr lang="es-ES" dirty="0" smtClean="0">
                <a:latin typeface="Berlin Sans FB" panose="020E0602020502020306" pitchFamily="34" charset="0"/>
              </a:rPr>
              <a:t>5</a:t>
            </a:r>
            <a:endParaRPr lang="en-US" dirty="0">
              <a:latin typeface="Berlin Sans FB" panose="020E0602020502020306" pitchFamily="34" charset="0"/>
            </a:endParaRPr>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 cuenta el área de educación socioemocional. También, en la clase de zoom se aplico una ficha que hablaba de los diferentes tipos de respiraciones, haciendo énfasis en los socioemocional.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677391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1207008" y="384048"/>
            <a:ext cx="2907792" cy="923330"/>
          </a:xfrm>
          <a:prstGeom prst="rect">
            <a:avLst/>
          </a:prstGeom>
          <a:noFill/>
        </p:spPr>
        <p:txBody>
          <a:bodyPr wrap="square" rtlCol="0">
            <a:spAutoFit/>
          </a:bodyPr>
          <a:lstStyle/>
          <a:p>
            <a:r>
              <a:rPr lang="es-ES" dirty="0" smtClean="0">
                <a:latin typeface="Berlin Sans FB" panose="020E0602020502020306" pitchFamily="34" charset="0"/>
              </a:rPr>
              <a:t>Comer de colores. </a:t>
            </a:r>
          </a:p>
          <a:p>
            <a:r>
              <a:rPr lang="es-ES" dirty="0" smtClean="0">
                <a:latin typeface="Berlin Sans FB" panose="020E0602020502020306" pitchFamily="34" charset="0"/>
              </a:rPr>
              <a:t>Juegos para comparar e igualar.  </a:t>
            </a:r>
            <a:endParaRPr lang="en-US" dirty="0">
              <a:latin typeface="Berlin Sans FB" panose="020E0602020502020306" pitchFamily="34" charset="0"/>
            </a:endParaRPr>
          </a:p>
        </p:txBody>
      </p:sp>
      <p:sp>
        <p:nvSpPr>
          <p:cNvPr id="6" name="CuadroTexto 5"/>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2 de marzo del 2021</a:t>
            </a:r>
            <a:endParaRPr lang="en-US" dirty="0">
              <a:latin typeface="Berlin Sans FB" panose="020E0602020502020306" pitchFamily="34" charset="0"/>
            </a:endParaRPr>
          </a:p>
        </p:txBody>
      </p:sp>
      <p:sp>
        <p:nvSpPr>
          <p:cNvPr id="7" name="Elipse 6"/>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5449824" y="153619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34256" y="2852928"/>
            <a:ext cx="256032" cy="20116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566928" y="6465022"/>
            <a:ext cx="5596128" cy="1477328"/>
          </a:xfrm>
          <a:prstGeom prst="rect">
            <a:avLst/>
          </a:prstGeom>
        </p:spPr>
        <p:txBody>
          <a:bodyPr wrap="square">
            <a:spAutoFit/>
          </a:bodyPr>
          <a:lstStyle/>
          <a:p>
            <a:r>
              <a:rPr lang="es-ES" dirty="0">
                <a:latin typeface="Berlin Sans FB" panose="020E0602020502020306" pitchFamily="34" charset="0"/>
              </a:rPr>
              <a:t>El día de hoy se trabajo mediante los aprendizajes </a:t>
            </a:r>
            <a:r>
              <a:rPr lang="es-ES" dirty="0" smtClean="0">
                <a:latin typeface="Berlin Sans FB" panose="020E0602020502020306" pitchFamily="34" charset="0"/>
              </a:rPr>
              <a:t>de aprende en casa 3, tomando como referencia los campos de Lenguaje y comunicación y pensamiento matemático.</a:t>
            </a:r>
          </a:p>
          <a:p>
            <a:r>
              <a:rPr lang="es-ES" dirty="0" smtClean="0">
                <a:latin typeface="Berlin Sans FB" panose="020E0602020502020306" pitchFamily="34" charset="0"/>
              </a:rPr>
              <a:t>Ocurrió un pequeño incidente pero la maestra titular lo atendió.  </a:t>
            </a:r>
            <a:endParaRPr lang="en-US" dirty="0">
              <a:latin typeface="Berlin Sans FB" panose="020E0602020502020306" pitchFamily="34" charset="0"/>
            </a:endParaRPr>
          </a:p>
        </p:txBody>
      </p:sp>
    </p:spTree>
    <p:extLst>
      <p:ext uri="{BB962C8B-B14F-4D97-AF65-F5344CB8AC3E}">
        <p14:creationId xmlns:p14="http://schemas.microsoft.com/office/powerpoint/2010/main" val="410018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646331"/>
          </a:xfrm>
          <a:prstGeom prst="rect">
            <a:avLst/>
          </a:prstGeom>
          <a:noFill/>
        </p:spPr>
        <p:txBody>
          <a:bodyPr wrap="square" rtlCol="0">
            <a:spAutoFit/>
          </a:bodyPr>
          <a:lstStyle/>
          <a:p>
            <a:r>
              <a:rPr lang="es-ES" dirty="0" smtClean="0">
                <a:latin typeface="Berlin Sans FB" panose="020E0602020502020306" pitchFamily="34" charset="0"/>
              </a:rPr>
              <a:t>Cuentos, cuentos y más cuentos. </a:t>
            </a:r>
            <a:endParaRPr lang="es-ES" dirty="0">
              <a:latin typeface="Berlin Sans FB" panose="020E0602020502020306" pitchFamily="34" charset="0"/>
            </a:endParaRP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3</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Elipse 9"/>
          <p:cNvSpPr/>
          <p:nvPr/>
        </p:nvSpPr>
        <p:spPr>
          <a:xfrm>
            <a:off x="6108192" y="283777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También, en la clase de zoom se aplico una actividad que trato del bingo, utilizando l inicial del número y ubicándolo en la tabla que se le presento.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91316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923330"/>
          </a:xfrm>
          <a:prstGeom prst="rect">
            <a:avLst/>
          </a:prstGeom>
          <a:noFill/>
        </p:spPr>
        <p:txBody>
          <a:bodyPr wrap="square" rtlCol="0">
            <a:spAutoFit/>
          </a:bodyPr>
          <a:lstStyle/>
          <a:p>
            <a:r>
              <a:rPr lang="en-US" dirty="0">
                <a:latin typeface="Berlin Sans FB" panose="020E0602020502020306" pitchFamily="34" charset="0"/>
              </a:rPr>
              <a:t>Ayer, hoy y </a:t>
            </a:r>
            <a:r>
              <a:rPr lang="en-US" dirty="0" err="1">
                <a:latin typeface="Berlin Sans FB" panose="020E0602020502020306" pitchFamily="34" charset="0"/>
              </a:rPr>
              <a:t>mañana</a:t>
            </a:r>
            <a:endParaRPr lang="en-US" dirty="0">
              <a:latin typeface="Berlin Sans FB" panose="020E0602020502020306" pitchFamily="34" charset="0"/>
            </a:endParaRPr>
          </a:p>
          <a:p>
            <a:r>
              <a:rPr lang="es-ES" dirty="0">
                <a:latin typeface="Berlin Sans FB" panose="020E0602020502020306" pitchFamily="34" charset="0"/>
              </a:rPr>
              <a:t>11 FM Lentejas para tus orejas</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4</a:t>
            </a:r>
            <a:r>
              <a:rPr lang="es-ES" dirty="0" smtClean="0">
                <a:latin typeface="Berlin Sans FB" panose="020E0602020502020306" pitchFamily="34" charset="0"/>
              </a:rPr>
              <a:t> </a:t>
            </a:r>
            <a:r>
              <a:rPr lang="es-ES" dirty="0" smtClean="0">
                <a:latin typeface="Berlin Sans FB" panose="020E0602020502020306" pitchFamily="34" charset="0"/>
              </a:rPr>
              <a:t>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a:t>
            </a:r>
            <a:r>
              <a:rPr lang="es-ES" sz="2000" dirty="0" smtClean="0">
                <a:latin typeface="Berlin Sans FB" panose="020E0602020502020306" pitchFamily="34" charset="0"/>
              </a:rPr>
              <a:t>comunicación y el de pensamiento matemático. </a:t>
            </a:r>
            <a:r>
              <a:rPr lang="es-ES" sz="2000" dirty="0" smtClean="0">
                <a:latin typeface="Berlin Sans FB" panose="020E0602020502020306" pitchFamily="34" charset="0"/>
              </a:rPr>
              <a:t>Hablando del tiempo y de la radio. Se les pidió dibujos o recortes de su rutina y grabar un fragmento de una estación de radio. </a:t>
            </a:r>
            <a:endParaRPr lang="en-US" sz="2000" dirty="0">
              <a:latin typeface="Berlin Sans FB" panose="020E0602020502020306" pitchFamily="34" charset="0"/>
            </a:endParaRPr>
          </a:p>
        </p:txBody>
      </p:sp>
      <p:sp>
        <p:nvSpPr>
          <p:cNvPr id="12" name="Elipse 11"/>
          <p:cNvSpPr/>
          <p:nvPr/>
        </p:nvSpPr>
        <p:spPr>
          <a:xfrm>
            <a:off x="5416296" y="1501181"/>
            <a:ext cx="249936"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48522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141</TotalTime>
  <Words>353</Words>
  <Application>Microsoft Office PowerPoint</Application>
  <PresentationFormat>Presentación en pantalla (4:3)</PresentationFormat>
  <Paragraphs>32</Paragraphs>
  <Slides>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5</vt:i4>
      </vt:variant>
    </vt:vector>
  </HeadingPairs>
  <TitlesOfParts>
    <vt:vector size="12" baseType="lpstr">
      <vt:lpstr>Arial</vt:lpstr>
      <vt:lpstr>Berlin Sans FB</vt:lpstr>
      <vt:lpstr>Calibri</vt:lpstr>
      <vt:lpstr>Calibri Light</vt:lpstr>
      <vt:lpstr>Century Gothic</vt:lpstr>
      <vt:lpstr>Times New Roman</vt:lpstr>
      <vt:lpstr>Tema de Office</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Admin</dc:creator>
  <cp:lastModifiedBy>Admin</cp:lastModifiedBy>
  <cp:revision>26</cp:revision>
  <dcterms:created xsi:type="dcterms:W3CDTF">2021-01-13T05:21:15Z</dcterms:created>
  <dcterms:modified xsi:type="dcterms:W3CDTF">2021-03-05T05:50:51Z</dcterms:modified>
</cp:coreProperties>
</file>