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8" r:id="rId4"/>
    <p:sldId id="259" r:id="rId5"/>
    <p:sldId id="260"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0"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53" d="100"/>
          <a:sy n="53" d="100"/>
        </p:scale>
        <p:origin x="2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3/4/2021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3/4/2021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a:t>
            </a:r>
            <a:r>
              <a:rPr lang="es-ES" dirty="0" smtClean="0">
                <a:latin typeface="Berlin Sans FB" panose="020E0602020502020306" pitchFamily="34" charset="0"/>
              </a:rPr>
              <a:t>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a:t>
            </a:r>
            <a:r>
              <a:rPr lang="es-ES" sz="2000" dirty="0" smtClean="0">
                <a:latin typeface="Berlin Sans FB" panose="020E0602020502020306" pitchFamily="34" charset="0"/>
              </a:rPr>
              <a:t>comunicación y el de pensamiento matemático. </a:t>
            </a:r>
            <a:r>
              <a:rPr lang="es-ES" sz="2000" dirty="0" smtClean="0">
                <a:latin typeface="Berlin Sans FB" panose="020E0602020502020306" pitchFamily="34" charset="0"/>
              </a:rPr>
              <a:t>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353</Words>
  <Application>Microsoft Office PowerPoint</Application>
  <PresentationFormat>Presentación en pantalla (4:3)</PresentationFormat>
  <Paragraphs>32</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Berlin Sans FB</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Admin</cp:lastModifiedBy>
  <cp:revision>26</cp:revision>
  <dcterms:created xsi:type="dcterms:W3CDTF">2021-01-13T05:21:15Z</dcterms:created>
  <dcterms:modified xsi:type="dcterms:W3CDTF">2021-03-05T05:50:51Z</dcterms:modified>
</cp:coreProperties>
</file>