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5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26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082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926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920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259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294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45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77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5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97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62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7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A7F2-DDCC-41A1-B3B3-E20A43712892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F2FC6A40-C9C7-4CF0-8850-7E2D2A328F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8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866" y="7203972"/>
            <a:ext cx="4950338" cy="461882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u="sng" dirty="0">
                <a:latin typeface="Ink Free" panose="03080402000500000000" pitchFamily="66" charset="0"/>
              </a:rPr>
              <a:t>2°A</a:t>
            </a:r>
            <a:r>
              <a:rPr lang="es-MX" sz="3100" dirty="0">
                <a:latin typeface="Ink Free" panose="03080402000500000000" pitchFamily="66" charset="0"/>
              </a:rPr>
              <a:t>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Nombre de la alumna practicante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Diana Sofia Gutierrez Zapata  </a:t>
            </a:r>
            <a: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80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891539" y="425196"/>
            <a:ext cx="4777741" cy="286664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9" y="6611146"/>
            <a:ext cx="2167734" cy="335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08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705220" y="2157196"/>
            <a:ext cx="6151705" cy="8058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" y="969580"/>
            <a:ext cx="3711272" cy="575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0396" indent="-320396">
              <a:buFont typeface="Wingdings" panose="05000000000000000000" pitchFamily="2" charset="2"/>
              <a:buChar char="Ø"/>
            </a:pPr>
            <a:r>
              <a:rPr lang="es-MX" sz="3139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139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783" y="1458066"/>
            <a:ext cx="3684674" cy="15790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25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025" u="sng" dirty="0">
                <a:latin typeface="Ink Free" panose="03080402000500000000" pitchFamily="66" charset="0"/>
              </a:rPr>
              <a:t>2°A</a:t>
            </a:r>
            <a:r>
              <a:rPr lang="es-MX" sz="1793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47352" y="8175831"/>
            <a:ext cx="5467442" cy="350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se dividen en </a:t>
            </a:r>
            <a:r>
              <a:rPr lang="es-MX" sz="2018" dirty="0" smtClean="0">
                <a:latin typeface="Ink Free" panose="03080402000500000000" pitchFamily="66" charset="0"/>
              </a:rPr>
              <a:t>dos grupos para </a:t>
            </a:r>
            <a:r>
              <a:rPr lang="es-MX" sz="2018" dirty="0">
                <a:latin typeface="Ink Free" panose="03080402000500000000" pitchFamily="66" charset="0"/>
              </a:rPr>
              <a:t>tomar las salas de Facebook y se conectan </a:t>
            </a:r>
            <a:r>
              <a:rPr lang="es-MX" sz="2018" dirty="0" smtClean="0">
                <a:latin typeface="Ink Free" panose="03080402000500000000" pitchFamily="66" charset="0"/>
              </a:rPr>
              <a:t>en días rotativos, se conectaran el martes en un horario de 9 y 10 am.</a:t>
            </a:r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446" y="8175830"/>
            <a:ext cx="1206408" cy="294608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885477" y="2695666"/>
            <a:ext cx="1672820" cy="267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39" b="1" dirty="0" smtClean="0">
                <a:latin typeface="Ink Free" panose="03080402000500000000" pitchFamily="66" charset="0"/>
              </a:rPr>
              <a:t>03 </a:t>
            </a:r>
            <a:r>
              <a:rPr lang="es-MX" sz="1139" b="1" dirty="0" smtClean="0">
                <a:latin typeface="Ink Free" panose="03080402000500000000" pitchFamily="66" charset="0"/>
              </a:rPr>
              <a:t>de marzo de 2021</a:t>
            </a:r>
            <a:endParaRPr lang="es-MX" sz="1139" b="1" dirty="0">
              <a:latin typeface="Ink Free" panose="03080402000500000000" pitchFamily="66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602555" y="4996626"/>
            <a:ext cx="334493" cy="2459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5" name="Elipse 14"/>
          <p:cNvSpPr/>
          <p:nvPr/>
        </p:nvSpPr>
        <p:spPr>
          <a:xfrm>
            <a:off x="4602555" y="4644760"/>
            <a:ext cx="334493" cy="24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2" name="Elipse 11"/>
          <p:cNvSpPr/>
          <p:nvPr/>
        </p:nvSpPr>
        <p:spPr>
          <a:xfrm>
            <a:off x="5550092" y="3198632"/>
            <a:ext cx="343590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1" name="Elipse 10"/>
          <p:cNvSpPr/>
          <p:nvPr/>
        </p:nvSpPr>
        <p:spPr>
          <a:xfrm>
            <a:off x="5694608" y="3392915"/>
            <a:ext cx="341019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</p:spTree>
    <p:extLst>
      <p:ext uri="{BB962C8B-B14F-4D97-AF65-F5344CB8AC3E}">
        <p14:creationId xmlns:p14="http://schemas.microsoft.com/office/powerpoint/2010/main" val="23576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263" y="1952494"/>
            <a:ext cx="537741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dirty="0">
                <a:latin typeface="Ink Free" panose="03080402000500000000" pitchFamily="66" charset="0"/>
              </a:rPr>
              <a:t>¿Cómo desarrolle la clase</a:t>
            </a:r>
            <a:r>
              <a:rPr lang="es-MX" sz="2400" dirty="0" smtClean="0">
                <a:latin typeface="Ink Free" panose="03080402000500000000" pitchFamily="66" charset="0"/>
              </a:rPr>
              <a:t>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El día de hoy se realizo </a:t>
            </a:r>
            <a:r>
              <a:rPr lang="es-ES" sz="2400" dirty="0" smtClean="0">
                <a:latin typeface="Ink Free" panose="03080402000500000000" pitchFamily="66" charset="0"/>
              </a:rPr>
              <a:t>un video explicando las actividades, la primera fue sobre las estaciones del año, haciendo referencia en que se leva una secuencia así como las características principales de ellas. 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En la segunda actividad se realizo un video en el cual se presento una noticia por la radio, así como sus características.se mencionaron las evidencias que se deben de subir a Facebook. </a:t>
            </a:r>
            <a:endParaRPr lang="es-ES" sz="2400" dirty="0" smtClean="0">
              <a:latin typeface="Ink Free" panose="03080402000500000000" pitchFamily="66" charset="0"/>
            </a:endParaRPr>
          </a:p>
          <a:p>
            <a:endParaRPr lang="es-MX" sz="2400" dirty="0">
              <a:latin typeface="Ink Free" panose="03080402000500000000" pitchFamily="66" charset="0"/>
            </a:endParaRPr>
          </a:p>
          <a:p>
            <a:r>
              <a:rPr lang="es-MX" sz="2400" dirty="0" smtClean="0">
                <a:latin typeface="Ink Free" panose="03080402000500000000" pitchFamily="66" charset="0"/>
              </a:rPr>
              <a:t>¿ Que </a:t>
            </a:r>
            <a:r>
              <a:rPr lang="es-MX" sz="2400" dirty="0">
                <a:latin typeface="Ink Free" panose="03080402000500000000" pitchFamily="66" charset="0"/>
              </a:rPr>
              <a:t>mejoras puedo </a:t>
            </a:r>
            <a:r>
              <a:rPr lang="es-MX" sz="2400" dirty="0" smtClean="0">
                <a:latin typeface="Ink Free" panose="03080402000500000000" pitchFamily="66" charset="0"/>
              </a:rPr>
              <a:t>realizar?</a:t>
            </a:r>
          </a:p>
          <a:p>
            <a:r>
              <a:rPr lang="es-MX" sz="2400" dirty="0" smtClean="0">
                <a:latin typeface="Ink Free" panose="03080402000500000000" pitchFamily="66" charset="0"/>
              </a:rPr>
              <a:t>Me gustaría hacer los videos mas interactivos </a:t>
            </a:r>
            <a:endParaRPr lang="es-MX" sz="2400" dirty="0" smtClean="0">
              <a:latin typeface="Ink Free" panose="03080402000500000000" pitchFamily="66" charset="0"/>
            </a:endParaRPr>
          </a:p>
          <a:p>
            <a:r>
              <a:rPr lang="es-MX" sz="2400" dirty="0" smtClean="0">
                <a:latin typeface="Ink Free" panose="03080402000500000000" pitchFamily="66" charset="0"/>
              </a:rPr>
              <a:t> </a:t>
            </a:r>
            <a:endParaRPr lang="es-MX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210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   </dc:title>
  <dc:creator>sofi gutierrez</dc:creator>
  <cp:lastModifiedBy>sofi gutierrez</cp:lastModifiedBy>
  <cp:revision>1</cp:revision>
  <dcterms:created xsi:type="dcterms:W3CDTF">2021-03-04T20:18:26Z</dcterms:created>
  <dcterms:modified xsi:type="dcterms:W3CDTF">2021-03-04T20:22:38Z</dcterms:modified>
</cp:coreProperties>
</file>