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053E6EF5-E2B8-4301-9E92-B11E098CF313}" type="datetimeFigureOut">
              <a:rPr lang="es-MX" smtClean="0"/>
              <a:t>20/04/2020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663235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53E6EF5-E2B8-4301-9E92-B11E098CF313}" type="datetimeFigureOut">
              <a:rPr lang="es-MX" smtClean="0"/>
              <a:t>20/04/2020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048577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53E6EF5-E2B8-4301-9E92-B11E098CF313}" type="datetimeFigureOut">
              <a:rPr lang="es-MX" smtClean="0"/>
              <a:t>20/04/2020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21832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053E6EF5-E2B8-4301-9E92-B11E098CF313}" type="datetimeFigureOut">
              <a:rPr lang="es-MX" smtClean="0"/>
              <a:t>20/04/2020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59197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53E6EF5-E2B8-4301-9E92-B11E098CF313}" type="datetimeFigureOut">
              <a:rPr lang="es-MX" smtClean="0"/>
              <a:t>20/04/2020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91742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053E6EF5-E2B8-4301-9E92-B11E098CF313}" type="datetimeFigureOut">
              <a:rPr lang="es-MX" smtClean="0"/>
              <a:t>20/04/2020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2574497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053E6EF5-E2B8-4301-9E92-B11E098CF313}" type="datetimeFigureOut">
              <a:rPr lang="es-MX" smtClean="0"/>
              <a:t>20/04/2020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515458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053E6EF5-E2B8-4301-9E92-B11E098CF313}" type="datetimeFigureOut">
              <a:rPr lang="es-MX" smtClean="0"/>
              <a:t>20/04/2020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65201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53E6EF5-E2B8-4301-9E92-B11E098CF313}" type="datetimeFigureOut">
              <a:rPr lang="es-MX" smtClean="0"/>
              <a:t>20/04/2020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3840154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53E6EF5-E2B8-4301-9E92-B11E098CF313}" type="datetimeFigureOut">
              <a:rPr lang="es-MX" smtClean="0"/>
              <a:t>20/04/2020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221500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53E6EF5-E2B8-4301-9E92-B11E098CF313}" type="datetimeFigureOut">
              <a:rPr lang="es-MX" smtClean="0"/>
              <a:t>20/04/2020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BBBB553-B325-45E2-8E45-A78CC3A15137}" type="slidenum">
              <a:rPr lang="es-MX" smtClean="0"/>
              <a:t>‹Nº›</a:t>
            </a:fld>
            <a:endParaRPr lang="es-MX"/>
          </a:p>
        </p:txBody>
      </p:sp>
    </p:spTree>
    <p:extLst>
      <p:ext uri="{BB962C8B-B14F-4D97-AF65-F5344CB8AC3E}">
        <p14:creationId xmlns:p14="http://schemas.microsoft.com/office/powerpoint/2010/main" val="212530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E6EF5-E2B8-4301-9E92-B11E098CF313}" type="datetimeFigureOut">
              <a:rPr lang="es-MX" smtClean="0"/>
              <a:t>20/04/2020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BB553-B325-45E2-8E45-A78CC3A15137}" type="slidenum">
              <a:rPr lang="es-MX" smtClean="0"/>
              <a:t>‹Nº›</a:t>
            </a:fld>
            <a:endParaRPr lang="es-MX"/>
          </a:p>
        </p:txBody>
      </p:sp>
    </p:spTree>
    <p:extLst>
      <p:ext uri="{BB962C8B-B14F-4D97-AF65-F5344CB8AC3E}">
        <p14:creationId xmlns:p14="http://schemas.microsoft.com/office/powerpoint/2010/main" val="7843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roceso - Media aritmetica o promed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1976" y="0"/>
            <a:ext cx="6702424" cy="670242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327218" y="1229939"/>
            <a:ext cx="6396312" cy="2387600"/>
          </a:xfrm>
        </p:spPr>
        <p:txBody>
          <a:bodyPr>
            <a:normAutofit fontScale="90000"/>
          </a:bodyPr>
          <a:lstStyle/>
          <a:p>
            <a:pPr algn="l"/>
            <a:r>
              <a:rPr lang="es-MX" b="1" dirty="0" smtClean="0">
                <a:effectLst>
                  <a:outerShdw blurRad="38100" dist="38100" dir="2700000" algn="tl">
                    <a:srgbClr val="000000">
                      <a:alpha val="43137"/>
                    </a:srgbClr>
                  </a:outerShdw>
                </a:effectLst>
              </a:rPr>
              <a:t>Resultados de la revisión de los avances del artículo científico.</a:t>
            </a:r>
            <a:endParaRPr lang="es-MX" b="1"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327217" y="3709614"/>
            <a:ext cx="5992901" cy="1655762"/>
          </a:xfrm>
        </p:spPr>
        <p:txBody>
          <a:bodyPr/>
          <a:lstStyle/>
          <a:p>
            <a:pPr algn="l"/>
            <a:r>
              <a:rPr lang="es-MX" dirty="0" smtClean="0">
                <a:latin typeface="Arial Rounded MT Bold" panose="020F0704030504030204" pitchFamily="34" charset="0"/>
              </a:rPr>
              <a:t>Curso: Optativo. Taller de producción de textos académicos</a:t>
            </a:r>
            <a:endParaRPr lang="es-MX" dirty="0">
              <a:latin typeface="Arial Rounded MT Bold" panose="020F0704030504030204" pitchFamily="34" charset="0"/>
            </a:endParaRPr>
          </a:p>
        </p:txBody>
      </p:sp>
    </p:spTree>
    <p:extLst>
      <p:ext uri="{BB962C8B-B14F-4D97-AF65-F5344CB8AC3E}">
        <p14:creationId xmlns:p14="http://schemas.microsoft.com/office/powerpoint/2010/main" val="1341427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7 Trucos Fáciles y Rápidos para Crear Títulos Llamativ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196" y="-2416105"/>
            <a:ext cx="14303046" cy="10155169"/>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5754851" y="1085850"/>
            <a:ext cx="5876361" cy="4400550"/>
          </a:xfrm>
          <a:solidFill>
            <a:schemeClr val="bg1"/>
          </a:solidFill>
        </p:spPr>
        <p:txBody>
          <a:bodyPr>
            <a:noAutofit/>
          </a:bodyPr>
          <a:lstStyle/>
          <a:p>
            <a:r>
              <a:rPr lang="es-MX" sz="3200" dirty="0" smtClean="0"/>
              <a:t>De preferencia afirmación</a:t>
            </a:r>
          </a:p>
          <a:p>
            <a:r>
              <a:rPr lang="es-MX" sz="3200" dirty="0" smtClean="0"/>
              <a:t>Debe ser corto</a:t>
            </a:r>
          </a:p>
          <a:p>
            <a:r>
              <a:rPr lang="es-MX" sz="3200" dirty="0" smtClean="0"/>
              <a:t>Se puede mencionar tanto la problemática socioeducativa como la estrategia para erradicarla o solo una de las dos cosas, de preferencia la estrategia</a:t>
            </a:r>
          </a:p>
          <a:p>
            <a:r>
              <a:rPr lang="es-MX" sz="3200" dirty="0" smtClean="0"/>
              <a:t>Sintaxis correcta</a:t>
            </a:r>
          </a:p>
        </p:txBody>
      </p:sp>
    </p:spTree>
    <p:extLst>
      <p:ext uri="{BB962C8B-B14F-4D97-AF65-F5344CB8AC3E}">
        <p14:creationId xmlns:p14="http://schemas.microsoft.com/office/powerpoint/2010/main" val="384301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0550" y="3333750"/>
            <a:ext cx="11258550" cy="3414713"/>
          </a:xfrm>
        </p:spPr>
        <p:txBody>
          <a:bodyPr/>
          <a:lstStyle/>
          <a:p>
            <a:r>
              <a:rPr lang="es-MX" dirty="0" smtClean="0"/>
              <a:t>Concreta, no rollo</a:t>
            </a:r>
          </a:p>
          <a:p>
            <a:pPr marL="514350" indent="-514350">
              <a:buFont typeface="+mj-lt"/>
              <a:buAutoNum type="arabicPeriod"/>
            </a:pPr>
            <a:r>
              <a:rPr lang="es-MX" dirty="0" smtClean="0"/>
              <a:t>Puede iniciar hablando de la problemática y por qué es importante para el niño que se aborde, sin describir aun lo que se hizo específicamente en el jardín</a:t>
            </a:r>
          </a:p>
          <a:p>
            <a:r>
              <a:rPr lang="es-MX" dirty="0" smtClean="0"/>
              <a:t>Lo anterior fundamentado en la idea de algún autor</a:t>
            </a:r>
            <a:endParaRPr lang="es-MX" dirty="0"/>
          </a:p>
          <a:p>
            <a:pPr marL="514350" indent="-514350">
              <a:buFont typeface="+mj-lt"/>
              <a:buAutoNum type="arabicPeriod" startAt="2"/>
            </a:pPr>
            <a:r>
              <a:rPr lang="es-MX" dirty="0" smtClean="0"/>
              <a:t>Antecedentes: método, resultados y conclusiones brevemente</a:t>
            </a:r>
          </a:p>
          <a:p>
            <a:pPr marL="514350" indent="-514350">
              <a:buFont typeface="+mj-lt"/>
              <a:buAutoNum type="arabicPeriod" startAt="2"/>
            </a:pPr>
            <a:r>
              <a:rPr lang="es-MX" dirty="0" smtClean="0"/>
              <a:t>Describen en orden cronológico y breve que abordarán en su trabajo.</a:t>
            </a:r>
          </a:p>
          <a:p>
            <a:endParaRPr lang="es-MX" dirty="0" smtClean="0"/>
          </a:p>
          <a:p>
            <a:endParaRPr lang="es-MX" dirty="0"/>
          </a:p>
        </p:txBody>
      </p:sp>
      <p:pic>
        <p:nvPicPr>
          <p:cNvPr id="3076" name="Picture 4" descr="Cómo hacer una introducción que cautive [Guía senci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77825"/>
            <a:ext cx="6096000" cy="26488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006435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ntroducción a las Políticas Públicas – Educación Contin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4963" y="2247900"/>
            <a:ext cx="8895373" cy="5924459"/>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250825"/>
            <a:ext cx="10515600" cy="1325563"/>
          </a:xfrm>
        </p:spPr>
        <p:txBody>
          <a:bodyPr/>
          <a:lstStyle/>
          <a:p>
            <a:r>
              <a:rPr lang="es-MX" b="1" dirty="0" smtClean="0">
                <a:effectLst>
                  <a:outerShdw blurRad="38100" dist="38100" dir="2700000" algn="tl">
                    <a:srgbClr val="000000">
                      <a:alpha val="43137"/>
                    </a:srgbClr>
                  </a:outerShdw>
                </a:effectLst>
              </a:rPr>
              <a:t>Correcciones</a:t>
            </a:r>
            <a:endParaRPr lang="es-MX" b="1"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711325"/>
            <a:ext cx="10515600" cy="4351338"/>
          </a:xfrm>
        </p:spPr>
        <p:txBody>
          <a:bodyPr/>
          <a:lstStyle/>
          <a:p>
            <a:r>
              <a:rPr lang="es-MX" dirty="0" smtClean="0"/>
              <a:t>La plataforma estará abierta solo hasta mañana 21 a medianoche.</a:t>
            </a:r>
          </a:p>
          <a:p>
            <a:r>
              <a:rPr lang="es-MX" dirty="0" smtClean="0"/>
              <a:t>Antes de subir verifiquen con la diapositiva anterior que hayan hecho las cosas como se pidieron.</a:t>
            </a:r>
          </a:p>
          <a:p>
            <a:endParaRPr lang="es-MX" dirty="0"/>
          </a:p>
        </p:txBody>
      </p:sp>
    </p:spTree>
    <p:extLst>
      <p:ext uri="{BB962C8B-B14F-4D97-AF65-F5344CB8AC3E}">
        <p14:creationId xmlns:p14="http://schemas.microsoft.com/office/powerpoint/2010/main" val="3165853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12191999" cy="6858000"/>
          </a:xfrm>
          <a:prstGeom prst="rect">
            <a:avLst/>
          </a:prstGeom>
          <a:solidFill>
            <a:srgbClr val="FFFF00"/>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s-MX"/>
          </a:p>
        </p:txBody>
      </p:sp>
      <p:sp>
        <p:nvSpPr>
          <p:cNvPr id="2" name="Título 1"/>
          <p:cNvSpPr>
            <a:spLocks noGrp="1"/>
          </p:cNvSpPr>
          <p:nvPr>
            <p:ph type="title"/>
          </p:nvPr>
        </p:nvSpPr>
        <p:spPr/>
        <p:txBody>
          <a:bodyPr>
            <a:normAutofit/>
          </a:bodyPr>
          <a:lstStyle/>
          <a:p>
            <a:pPr algn="ctr"/>
            <a:r>
              <a:rPr lang="es-MX" sz="5400" b="1" dirty="0" smtClean="0">
                <a:solidFill>
                  <a:srgbClr val="FF0000"/>
                </a:solidFill>
                <a:effectLst>
                  <a:outerShdw blurRad="38100" dist="38100" dir="2700000" algn="tl">
                    <a:srgbClr val="000000">
                      <a:alpha val="43137"/>
                    </a:srgbClr>
                  </a:outerShdw>
                </a:effectLst>
                <a:latin typeface="Arial Black" panose="020B0A04020102020204" pitchFamily="34" charset="0"/>
              </a:rPr>
              <a:t>ACLARACIÓN</a:t>
            </a:r>
            <a:endParaRPr lang="es-MX" sz="5400" b="1" dirty="0">
              <a:solidFill>
                <a:srgbClr val="FF0000"/>
              </a:solidFill>
              <a:effectLst>
                <a:outerShdw blurRad="38100" dist="38100" dir="2700000" algn="tl">
                  <a:srgbClr val="000000">
                    <a:alpha val="43137"/>
                  </a:srgbClr>
                </a:outerShdw>
              </a:effectLst>
              <a:latin typeface="Arial Black" panose="020B0A04020102020204" pitchFamily="34" charset="0"/>
            </a:endParaRPr>
          </a:p>
        </p:txBody>
      </p:sp>
      <p:sp>
        <p:nvSpPr>
          <p:cNvPr id="3" name="Marcador de contenido 2"/>
          <p:cNvSpPr>
            <a:spLocks noGrp="1"/>
          </p:cNvSpPr>
          <p:nvPr>
            <p:ph idx="1"/>
          </p:nvPr>
        </p:nvSpPr>
        <p:spPr/>
        <p:txBody>
          <a:bodyPr>
            <a:normAutofit fontScale="85000" lnSpcReduction="10000"/>
          </a:bodyPr>
          <a:lstStyle/>
          <a:p>
            <a:pPr algn="just"/>
            <a:r>
              <a:rPr lang="es-MX" dirty="0"/>
              <a:t>Para que se revisen los trabajos estos deberán ser individuales y producidos el 90% por el estudiante, es decir, </a:t>
            </a:r>
            <a:r>
              <a:rPr lang="es-MX" b="1" u="sng" dirty="0">
                <a:effectLst>
                  <a:outerShdw blurRad="38100" dist="38100" dir="2700000" algn="tl">
                    <a:srgbClr val="000000">
                      <a:alpha val="43137"/>
                    </a:srgbClr>
                  </a:outerShdw>
                </a:effectLst>
              </a:rPr>
              <a:t>si el trabajo contiene fragmentos textuales de otras fuentes sin parafrasear y citar será calificado con cero</a:t>
            </a:r>
            <a:r>
              <a:rPr lang="es-MX" dirty="0"/>
              <a:t> y automáticamente estará en extra. Recuerden que nuestro curso es TALLER, por lo tanto aprobarlo depende de SU producción. Además en caso de reprobar, tendrán que elaborar el artículo con las características que se solicitan y en  menor tiempo, así que les recomiendo lo hagan de una vez bien. </a:t>
            </a:r>
          </a:p>
          <a:p>
            <a:pPr algn="just"/>
            <a:r>
              <a:rPr lang="es-MX" dirty="0"/>
              <a:t>Dediquen tiempo de calidad a su trabajo; les recomiendo leer bien las indicaciones, ponerse a pensar, solicitar ayuda si no entienden y escribir, leerse, reescribir y releerse para asegurar que los que desean trasmitir realmente se logre en su escrito.</a:t>
            </a:r>
          </a:p>
          <a:p>
            <a:pPr marL="0" indent="0" algn="just">
              <a:buNone/>
            </a:pPr>
            <a:endParaRPr lang="es-MX" b="1" dirty="0" smtClean="0"/>
          </a:p>
          <a:p>
            <a:pPr marL="0" indent="0" algn="ctr">
              <a:buNone/>
            </a:pPr>
            <a:r>
              <a:rPr lang="es-MX" b="1" dirty="0" smtClean="0"/>
              <a:t>MAS </a:t>
            </a:r>
            <a:r>
              <a:rPr lang="es-MX" b="1" dirty="0"/>
              <a:t>INTELIGENTE DE LO QUE PIENSAS!!!</a:t>
            </a:r>
            <a:endParaRPr lang="es-MX" dirty="0"/>
          </a:p>
          <a:p>
            <a:pPr algn="just"/>
            <a:endParaRPr lang="es-MX" dirty="0"/>
          </a:p>
        </p:txBody>
      </p:sp>
    </p:spTree>
    <p:extLst>
      <p:ext uri="{BB962C8B-B14F-4D97-AF65-F5344CB8AC3E}">
        <p14:creationId xmlns:p14="http://schemas.microsoft.com/office/powerpoint/2010/main" val="1666248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292</Words>
  <Application>Microsoft Office PowerPoint</Application>
  <PresentationFormat>Panorámica</PresentationFormat>
  <Paragraphs>19</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Arial Black</vt:lpstr>
      <vt:lpstr>Arial Rounded MT Bold</vt:lpstr>
      <vt:lpstr>Calibri</vt:lpstr>
      <vt:lpstr>Calibri Light</vt:lpstr>
      <vt:lpstr>Tema de Office</vt:lpstr>
      <vt:lpstr>Resultados de la revisión de los avances del artículo científico.</vt:lpstr>
      <vt:lpstr>Presentación de PowerPoint</vt:lpstr>
      <vt:lpstr>Presentación de PowerPoint</vt:lpstr>
      <vt:lpstr>Correcciones</vt:lpstr>
      <vt:lpstr>ACLARACIÓN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Resultados de la revisión de los avances del artículo científico.</dc:title>
  <dc:creator>ENEP</dc:creator>
  <cp:lastModifiedBy>ENEP</cp:lastModifiedBy>
  <cp:revision>7</cp:revision>
  <dcterms:created xsi:type="dcterms:W3CDTF">2020-04-20T02:05:21Z</dcterms:created>
  <dcterms:modified xsi:type="dcterms:W3CDTF">2020-04-20T13:56:00Z</dcterms:modified>
</cp:coreProperties>
</file>