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METODOLOGÍA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Retroalimentación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48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Investigación cuantitativa</a:t>
            </a:r>
          </a:p>
          <a:p>
            <a:r>
              <a:rPr lang="es-MX" sz="3200" dirty="0" smtClean="0"/>
              <a:t>Investigación cualitativa</a:t>
            </a:r>
          </a:p>
        </p:txBody>
      </p:sp>
    </p:spTree>
    <p:extLst>
      <p:ext uri="{BB962C8B-B14F-4D97-AF65-F5344CB8AC3E}">
        <p14:creationId xmlns:p14="http://schemas.microsoft.com/office/powerpoint/2010/main" val="1342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Investigación cualitativa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4000" b="1" dirty="0" smtClean="0"/>
              <a:t>Diseños: </a:t>
            </a:r>
          </a:p>
          <a:p>
            <a:pPr lvl="1"/>
            <a:r>
              <a:rPr lang="es-MX" sz="3800" b="1" dirty="0" smtClean="0"/>
              <a:t>Investigación acción.</a:t>
            </a:r>
          </a:p>
          <a:p>
            <a:pPr lvl="1"/>
            <a:r>
              <a:rPr lang="es-MX" sz="3800" b="1" dirty="0" smtClean="0"/>
              <a:t>Etnográficos</a:t>
            </a:r>
          </a:p>
          <a:p>
            <a:pPr lvl="1"/>
            <a:r>
              <a:rPr lang="es-MX" sz="3800" b="1" dirty="0" smtClean="0"/>
              <a:t>Narrativos</a:t>
            </a:r>
          </a:p>
          <a:p>
            <a:pPr lvl="1"/>
            <a:r>
              <a:rPr lang="es-MX" sz="3800" b="1" dirty="0" smtClean="0"/>
              <a:t>Sistemáticos</a:t>
            </a:r>
          </a:p>
          <a:p>
            <a:pPr lvl="1"/>
            <a:r>
              <a:rPr lang="es-MX" sz="3800" b="1" dirty="0" smtClean="0"/>
              <a:t>Fenomenológico</a:t>
            </a:r>
          </a:p>
          <a:p>
            <a:endParaRPr lang="es-MX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2342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de Investigación-acción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152" y="112309"/>
            <a:ext cx="4631790" cy="6624237"/>
          </a:xfrm>
        </p:spPr>
      </p:pic>
    </p:spTree>
    <p:extLst>
      <p:ext uri="{BB962C8B-B14F-4D97-AF65-F5344CB8AC3E}">
        <p14:creationId xmlns:p14="http://schemas.microsoft.com/office/powerpoint/2010/main" val="165246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69</TotalTime>
  <Words>21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Corbel</vt:lpstr>
      <vt:lpstr>Wingdings 2</vt:lpstr>
      <vt:lpstr>Marco</vt:lpstr>
      <vt:lpstr>METODOLOGÍA</vt:lpstr>
      <vt:lpstr>Enfoque</vt:lpstr>
      <vt:lpstr>Investigación cualitativa</vt:lpstr>
      <vt:lpstr>Proceso de Investigación-acción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</dc:title>
  <dc:creator>ENEP</dc:creator>
  <cp:lastModifiedBy>ENEP</cp:lastModifiedBy>
  <cp:revision>4</cp:revision>
  <dcterms:created xsi:type="dcterms:W3CDTF">2020-04-22T14:12:58Z</dcterms:created>
  <dcterms:modified xsi:type="dcterms:W3CDTF">2020-04-22T15:22:36Z</dcterms:modified>
</cp:coreProperties>
</file>