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9" r:id="rId3"/>
    <p:sldId id="257" r:id="rId4"/>
    <p:sldId id="258" r:id="rId5"/>
    <p:sldId id="261" r:id="rId6"/>
    <p:sldId id="262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B1313C-1E46-4FEF-8B4F-EE99F82EDD34}" type="datetimeFigureOut">
              <a:rPr lang="es-MX" smtClean="0"/>
              <a:t>14/03/2015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2CDDE0-BB7B-410F-A6D3-34E680C7EE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4640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84FD4E-4937-4536-BD22-DCBA5BC6465F}" type="datetime1">
              <a:rPr lang="es-MX" smtClean="0"/>
              <a:t>14/03/2015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MX" smtClean="0"/>
              <a:t>Profa. Alina Lorena Arreola González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505B41-5BDA-46C5-BDD0-2EC33772A696}" type="slidenum">
              <a:rPr lang="es-MX" smtClean="0"/>
              <a:t>‹Nº›</a:t>
            </a:fld>
            <a:endParaRPr lang="es-MX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73062-7918-480C-ADE2-E9E31F30B963}" type="datetime1">
              <a:rPr lang="es-MX" smtClean="0"/>
              <a:t>14/03/2015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Profa. Alina Lorena Arreola González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05B41-5BDA-46C5-BDD0-2EC33772A696}" type="slidenum">
              <a:rPr lang="es-MX" smtClean="0"/>
              <a:t>‹Nº›</a:t>
            </a:fld>
            <a:endParaRPr lang="es-MX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4E5B-A5E2-4EAE-B9FD-108078E19B29}" type="datetime1">
              <a:rPr lang="es-MX" smtClean="0"/>
              <a:t>14/03/2015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Profa. Alina Lorena Arreola González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05B41-5BDA-46C5-BDD0-2EC33772A696}" type="slidenum">
              <a:rPr lang="es-MX" smtClean="0"/>
              <a:t>‹Nº›</a:t>
            </a:fld>
            <a:endParaRPr lang="es-MX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D915-456F-4CEB-B67A-6FE4131F1F36}" type="datetime1">
              <a:rPr lang="es-MX" smtClean="0"/>
              <a:t>14/03/2015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Profa. Alina Lorena Arreola González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05B41-5BDA-46C5-BDD0-2EC33772A696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4841E-9496-4C96-AE9E-129BC62BA374}" type="datetime1">
              <a:rPr lang="es-MX" smtClean="0"/>
              <a:t>14/03/2015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Profa. Alina Lorena Arreola González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05B41-5BDA-46C5-BDD0-2EC33772A696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6985F-B3D0-493E-91D9-4FD12610F4A9}" type="datetime1">
              <a:rPr lang="es-MX" smtClean="0"/>
              <a:t>14/03/2015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Profa. Alina Lorena Arreola González</a:t>
            </a:r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05B41-5BDA-46C5-BDD0-2EC33772A696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316F-9074-4BE0-9700-8627AE90A22D}" type="datetime1">
              <a:rPr lang="es-MX" smtClean="0"/>
              <a:t>14/03/2015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Profa. Alina Lorena Arreola González</a:t>
            </a:r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05B41-5BDA-46C5-BDD0-2EC33772A696}" type="slidenum">
              <a:rPr lang="es-MX" smtClean="0"/>
              <a:t>‹Nº›</a:t>
            </a:fld>
            <a:endParaRPr lang="es-MX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FAAA5-9746-41F8-A747-34FF89B5A1B8}" type="datetime1">
              <a:rPr lang="es-MX" smtClean="0"/>
              <a:t>14/03/2015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Profa. Alina Lorena Arreola González</a:t>
            </a:r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05B41-5BDA-46C5-BDD0-2EC33772A696}" type="slidenum">
              <a:rPr lang="es-MX" smtClean="0"/>
              <a:t>‹Nº›</a:t>
            </a:fld>
            <a:endParaRPr lang="es-MX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9D47-F3E7-428A-9544-C076136A416C}" type="datetime1">
              <a:rPr lang="es-MX" smtClean="0"/>
              <a:t>14/03/2015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Profa. Alina Lorena Arreola González</a:t>
            </a:r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05B41-5BDA-46C5-BDD0-2EC33772A69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46BE-E2AC-4646-8100-097F19DD4707}" type="datetime1">
              <a:rPr lang="es-MX" smtClean="0"/>
              <a:t>14/03/2015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Profa. Alina Lorena Arreola González</a:t>
            </a:r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05B41-5BDA-46C5-BDD0-2EC33772A69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18E8-942F-40F9-9520-6E646612B8AC}" type="datetime1">
              <a:rPr lang="es-MX" smtClean="0"/>
              <a:t>14/03/2015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Profa. Alina Lorena Arreola González</a:t>
            </a:r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05B41-5BDA-46C5-BDD0-2EC33772A69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8C574ED-BF71-4FF7-B5EE-E515984902DB}" type="datetime1">
              <a:rPr lang="es-MX" smtClean="0"/>
              <a:t>14/03/2015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s-MX" smtClean="0"/>
              <a:t>Profa. Alina Lorena Arreola González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7505B41-5BDA-46C5-BDD0-2EC33772A696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accent6"/>
                </a:solidFill>
              </a:rPr>
              <a:t>Profa. Alina Lorena Arreola González</a:t>
            </a:r>
            <a:endParaRPr lang="es-MX" dirty="0">
              <a:solidFill>
                <a:schemeClr val="accent6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Estudio de caso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  <a:p>
            <a:r>
              <a:rPr lang="es-MX" dirty="0"/>
              <a:t> Martínez Carazo </a:t>
            </a:r>
          </a:p>
        </p:txBody>
      </p:sp>
    </p:spTree>
    <p:extLst>
      <p:ext uri="{BB962C8B-B14F-4D97-AF65-F5344CB8AC3E}">
        <p14:creationId xmlns:p14="http://schemas.microsoft.com/office/powerpoint/2010/main" val="222923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s-MX" dirty="0"/>
          </a:p>
          <a:p>
            <a:pPr algn="just"/>
            <a:r>
              <a:rPr lang="es-MX" dirty="0"/>
              <a:t> El estudio de caso es una herramienta de investigación fundamental en el área de las ciencias sociales, así como en la </a:t>
            </a:r>
            <a:r>
              <a:rPr lang="es-MX" dirty="0" smtClean="0"/>
              <a:t>administración.</a:t>
            </a:r>
          </a:p>
          <a:p>
            <a:endParaRPr lang="es-MX" dirty="0"/>
          </a:p>
          <a:p>
            <a:r>
              <a:rPr lang="es-MX" dirty="0"/>
              <a:t> </a:t>
            </a:r>
            <a:r>
              <a:rPr lang="es-MX" dirty="0" smtClean="0"/>
              <a:t>Desempeña </a:t>
            </a:r>
            <a:r>
              <a:rPr lang="es-MX" dirty="0"/>
              <a:t>un papel importante en el área de la investigación ya que sirve para obtener un conocimiento más amplio de fenómenos actuales y para generar nuevas teorías, así como para descartar las teorías inadecuadas.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Profa. Alina Lorena Arreola González</a:t>
            </a:r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Estudio de caso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80734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dirty="0"/>
          </a:p>
          <a:p>
            <a:pPr algn="just"/>
            <a:r>
              <a:rPr lang="es-MX" dirty="0"/>
              <a:t> </a:t>
            </a:r>
            <a:r>
              <a:rPr lang="es-MX" dirty="0" smtClean="0"/>
              <a:t>Es una </a:t>
            </a:r>
            <a:r>
              <a:rPr lang="es-MX" dirty="0"/>
              <a:t>estrategia de investigación dirigida a comprender las dinámicas presentes en contextos singulares, la cual podría tratarse del estudio de un único caso o de varios casos, combinando distintos métodos para la recogida de evidencia cualitativa y/o cuantitativa con el fin de describir, verificar o generar </a:t>
            </a:r>
            <a:r>
              <a:rPr lang="es-MX" dirty="0" smtClean="0"/>
              <a:t>teoría.</a:t>
            </a: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Profa. Alina Lorena Arreola González</a:t>
            </a:r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Estudio de caso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43406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r>
              <a:rPr lang="es-MX" dirty="0"/>
              <a:t> </a:t>
            </a:r>
            <a:r>
              <a:rPr lang="es-MX" dirty="0" smtClean="0"/>
              <a:t>Sirve</a:t>
            </a:r>
            <a:r>
              <a:rPr lang="es-MX" dirty="0"/>
              <a:t>, especialmente, para diagnosticar y ofrecer soluciones en el ámbito de las relaciones humanas, principalmente en psicología, sociología y antropología.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Profa. Alina Lorena Arreola González</a:t>
            </a:r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Estudio de caso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41262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Existen </a:t>
            </a:r>
            <a:r>
              <a:rPr lang="es-MX" dirty="0"/>
              <a:t>cinco componentes </a:t>
            </a:r>
            <a:r>
              <a:rPr lang="es-MX" dirty="0" smtClean="0"/>
              <a:t>esenciales: </a:t>
            </a:r>
          </a:p>
          <a:p>
            <a:pPr marL="0" indent="0">
              <a:buNone/>
            </a:pPr>
            <a:r>
              <a:rPr lang="es-MX" dirty="0" smtClean="0"/>
              <a:t>1. preguntas </a:t>
            </a:r>
            <a:r>
              <a:rPr lang="es-MX" dirty="0"/>
              <a:t>de </a:t>
            </a:r>
            <a:r>
              <a:rPr lang="es-MX" dirty="0" smtClean="0"/>
              <a:t>investigación </a:t>
            </a:r>
          </a:p>
          <a:p>
            <a:pPr marL="0" indent="0">
              <a:buNone/>
            </a:pPr>
            <a:r>
              <a:rPr lang="es-MX" dirty="0" smtClean="0"/>
              <a:t>2. proposiciones teóricas</a:t>
            </a:r>
          </a:p>
          <a:p>
            <a:pPr marL="0" indent="0">
              <a:buNone/>
            </a:pPr>
            <a:r>
              <a:rPr lang="es-MX" dirty="0" smtClean="0"/>
              <a:t>3. unidades </a:t>
            </a:r>
            <a:r>
              <a:rPr lang="es-MX" dirty="0"/>
              <a:t>de </a:t>
            </a:r>
            <a:r>
              <a:rPr lang="es-MX" dirty="0" smtClean="0"/>
              <a:t>análisis</a:t>
            </a:r>
          </a:p>
          <a:p>
            <a:pPr marL="0" indent="0">
              <a:buNone/>
            </a:pPr>
            <a:r>
              <a:rPr lang="es-MX" dirty="0" smtClean="0"/>
              <a:t>4. vinculación </a:t>
            </a:r>
            <a:r>
              <a:rPr lang="es-MX" dirty="0"/>
              <a:t>lógica de los datos a las preguntas formuladas </a:t>
            </a:r>
          </a:p>
          <a:p>
            <a:pPr marL="0" indent="0">
              <a:buNone/>
            </a:pPr>
            <a:r>
              <a:rPr lang="es-MX" dirty="0" smtClean="0"/>
              <a:t>5. la </a:t>
            </a:r>
            <a:r>
              <a:rPr lang="es-MX" dirty="0"/>
              <a:t>interpretación de dichos datos (Martínez, Carazo, 179). 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Profa. Alina Lorena Arreola González</a:t>
            </a:r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Estudio de caso</a:t>
            </a:r>
          </a:p>
        </p:txBody>
      </p:sp>
    </p:spTree>
    <p:extLst>
      <p:ext uri="{BB962C8B-B14F-4D97-AF65-F5344CB8AC3E}">
        <p14:creationId xmlns:p14="http://schemas.microsoft.com/office/powerpoint/2010/main" val="2680544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85000" lnSpcReduction="10000"/>
          </a:bodyPr>
          <a:lstStyle/>
          <a:p>
            <a:endParaRPr lang="es-MX" dirty="0"/>
          </a:p>
          <a:p>
            <a:pPr marL="0" indent="0">
              <a:buNone/>
            </a:pPr>
            <a:r>
              <a:rPr lang="es-MX" sz="2800" dirty="0"/>
              <a:t>1. Transcripción del caso a </a:t>
            </a:r>
            <a:r>
              <a:rPr lang="es-MX" sz="2800" dirty="0" smtClean="0"/>
              <a:t>investigar </a:t>
            </a:r>
            <a:endParaRPr lang="es-MX" sz="2800" dirty="0"/>
          </a:p>
          <a:p>
            <a:pPr marL="0" indent="0">
              <a:buNone/>
            </a:pPr>
            <a:r>
              <a:rPr lang="es-MX" sz="2800" dirty="0"/>
              <a:t>2. Antecedentes del caso a investigar: </a:t>
            </a:r>
            <a:r>
              <a:rPr lang="es-MX" sz="2800" dirty="0" smtClean="0"/>
              <a:t> </a:t>
            </a:r>
            <a:r>
              <a:rPr lang="es-MX" sz="2800" dirty="0"/>
              <a:t>Son datos preliminares que ayudarán en la investigación y análisis. </a:t>
            </a:r>
          </a:p>
          <a:p>
            <a:pPr marL="0" indent="0">
              <a:buNone/>
            </a:pPr>
            <a:r>
              <a:rPr lang="es-MX" sz="2800" dirty="0"/>
              <a:t>3. Preguntas de investigación: son las interrogantes que guían la temática de la </a:t>
            </a:r>
            <a:r>
              <a:rPr lang="es-MX" sz="2800" dirty="0" smtClean="0"/>
              <a:t>investigación. </a:t>
            </a:r>
            <a:endParaRPr lang="es-MX" sz="2800" dirty="0"/>
          </a:p>
          <a:p>
            <a:pPr marL="0" indent="0">
              <a:buNone/>
            </a:pPr>
            <a:r>
              <a:rPr lang="es-MX" sz="2800" dirty="0"/>
              <a:t>4. Conceptos y </a:t>
            </a:r>
            <a:r>
              <a:rPr lang="es-MX" sz="2800" dirty="0" smtClean="0"/>
              <a:t>teorías</a:t>
            </a:r>
            <a:endParaRPr lang="es-MX" sz="2800" dirty="0"/>
          </a:p>
          <a:p>
            <a:pPr marL="0" indent="0">
              <a:buNone/>
            </a:pPr>
            <a:r>
              <a:rPr lang="es-MX" sz="2800" dirty="0"/>
              <a:t>5. Principales tópicos de investigación: se enumeran los temas fundamentales para el estudio de caso en cuestión. </a:t>
            </a:r>
          </a:p>
          <a:p>
            <a:pPr marL="0" indent="0">
              <a:buNone/>
            </a:pPr>
            <a:r>
              <a:rPr lang="es-MX" sz="2800" dirty="0"/>
              <a:t>6. Análisis e interpretación de la </a:t>
            </a:r>
            <a:r>
              <a:rPr lang="es-MX" sz="2800" dirty="0" smtClean="0"/>
              <a:t>información </a:t>
            </a:r>
            <a:endParaRPr lang="es-MX" sz="2800" dirty="0"/>
          </a:p>
          <a:p>
            <a:pPr marL="0" indent="0">
              <a:buNone/>
            </a:pPr>
            <a:r>
              <a:rPr lang="es-MX" sz="2800" dirty="0"/>
              <a:t>7. Conclusión y </a:t>
            </a:r>
            <a:r>
              <a:rPr lang="es-MX" sz="2800" dirty="0" smtClean="0"/>
              <a:t>bibliografía </a:t>
            </a:r>
            <a:endParaRPr lang="es-MX" sz="2800" dirty="0"/>
          </a:p>
          <a:p>
            <a:endParaRPr lang="es-MX" sz="40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Profa. Alina Lorena Arreola González</a:t>
            </a:r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8490" y="718566"/>
            <a:ext cx="7756263" cy="1054250"/>
          </a:xfrm>
        </p:spPr>
        <p:txBody>
          <a:bodyPr/>
          <a:lstStyle/>
          <a:p>
            <a:r>
              <a:rPr lang="es-MX" dirty="0" smtClean="0"/>
              <a:t>Estudio de caso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453724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Carton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31</TotalTime>
  <Words>323</Words>
  <Application>Microsoft Office PowerPoint</Application>
  <PresentationFormat>Presentación en pantalla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Cartoné</vt:lpstr>
      <vt:lpstr>Estudio de caso</vt:lpstr>
      <vt:lpstr>Estudio de caso</vt:lpstr>
      <vt:lpstr>Estudio de caso</vt:lpstr>
      <vt:lpstr>Estudio de caso</vt:lpstr>
      <vt:lpstr>Estudio de caso</vt:lpstr>
      <vt:lpstr>Estudio de caso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Estudio de caso</dc:title>
  <dc:creator>USUARIO</dc:creator>
  <cp:lastModifiedBy>USUARIO</cp:lastModifiedBy>
  <cp:revision>3</cp:revision>
  <dcterms:created xsi:type="dcterms:W3CDTF">2015-03-14T17:51:12Z</dcterms:created>
  <dcterms:modified xsi:type="dcterms:W3CDTF">2015-03-14T18:22:18Z</dcterms:modified>
</cp:coreProperties>
</file>