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BB7FE-5089-43E5-BE37-1FFE4C207230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</dgm:pt>
    <dgm:pt modelId="{024ECE2B-C2B5-4313-94FF-275F8F3E3D4E}">
      <dgm:prSet phldrT="[Texto]"/>
      <dgm:spPr>
        <a:solidFill>
          <a:srgbClr val="00B0F0"/>
        </a:solidFill>
      </dgm:spPr>
      <dgm:t>
        <a:bodyPr/>
        <a:lstStyle/>
        <a:p>
          <a:r>
            <a:rPr lang="es-ES_tradnl" dirty="0" smtClean="0"/>
            <a:t>Cualitativo</a:t>
          </a:r>
          <a:endParaRPr lang="es-ES" dirty="0"/>
        </a:p>
      </dgm:t>
    </dgm:pt>
    <dgm:pt modelId="{28F7D92C-A95C-4C3F-AEC7-19E5823BF6F6}" type="parTrans" cxnId="{ADB1DA79-16FE-4B55-B461-E2B5962E5CB5}">
      <dgm:prSet/>
      <dgm:spPr/>
      <dgm:t>
        <a:bodyPr/>
        <a:lstStyle/>
        <a:p>
          <a:endParaRPr lang="es-ES"/>
        </a:p>
      </dgm:t>
    </dgm:pt>
    <dgm:pt modelId="{ABF0A431-CDB5-420F-9A90-50A57F2ED895}" type="sibTrans" cxnId="{ADB1DA79-16FE-4B55-B461-E2B5962E5CB5}">
      <dgm:prSet/>
      <dgm:spPr/>
      <dgm:t>
        <a:bodyPr/>
        <a:lstStyle/>
        <a:p>
          <a:endParaRPr lang="es-ES"/>
        </a:p>
      </dgm:t>
    </dgm:pt>
    <dgm:pt modelId="{71A20FA1-88FF-4EEC-96F1-A169B71CAD11}">
      <dgm:prSet phldrT="[Texto]"/>
      <dgm:spPr>
        <a:solidFill>
          <a:schemeClr val="accent5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s-ES_tradnl" dirty="0" smtClean="0"/>
            <a:t>Cuantitativo</a:t>
          </a:r>
          <a:endParaRPr lang="es-ES" dirty="0"/>
        </a:p>
      </dgm:t>
    </dgm:pt>
    <dgm:pt modelId="{1548D3A8-A321-419D-B63B-D0526A2000DF}" type="parTrans" cxnId="{8248B904-80C0-4FE1-B2D5-2C64199E9E41}">
      <dgm:prSet/>
      <dgm:spPr/>
      <dgm:t>
        <a:bodyPr/>
        <a:lstStyle/>
        <a:p>
          <a:endParaRPr lang="es-ES"/>
        </a:p>
      </dgm:t>
    </dgm:pt>
    <dgm:pt modelId="{502DDEF7-B4C4-4FF3-B215-ED38528BB750}" type="sibTrans" cxnId="{8248B904-80C0-4FE1-B2D5-2C64199E9E41}">
      <dgm:prSet/>
      <dgm:spPr/>
      <dgm:t>
        <a:bodyPr/>
        <a:lstStyle/>
        <a:p>
          <a:endParaRPr lang="es-ES"/>
        </a:p>
      </dgm:t>
    </dgm:pt>
    <dgm:pt modelId="{E3CB3068-214E-4C57-9651-A9780F717AD4}">
      <dgm:prSet phldrT="[Texto]"/>
      <dgm:spPr>
        <a:gradFill flip="none" rotWithShape="1">
          <a:gsLst>
            <a:gs pos="0">
              <a:schemeClr val="accent6"/>
            </a:gs>
            <a:gs pos="100000">
              <a:srgbClr val="00B0F0">
                <a:alpha val="72000"/>
              </a:srgbClr>
            </a:gs>
            <a:gs pos="100000">
              <a:srgbClr val="005CBF"/>
            </a:gs>
          </a:gsLst>
          <a:lin ang="16200000" scaled="1"/>
          <a:tileRect/>
        </a:gradFill>
      </dgm:spPr>
      <dgm:t>
        <a:bodyPr/>
        <a:lstStyle/>
        <a:p>
          <a:r>
            <a:rPr lang="es-ES_tradnl" dirty="0" smtClean="0"/>
            <a:t>Evaluación</a:t>
          </a:r>
          <a:endParaRPr lang="es-ES" dirty="0"/>
        </a:p>
      </dgm:t>
    </dgm:pt>
    <dgm:pt modelId="{8DE5B010-6F43-4123-80BE-54F7BEBE8E06}" type="parTrans" cxnId="{AA419664-CD1F-41DA-A27F-92E78F2E9AC2}">
      <dgm:prSet/>
      <dgm:spPr/>
      <dgm:t>
        <a:bodyPr/>
        <a:lstStyle/>
        <a:p>
          <a:endParaRPr lang="es-ES"/>
        </a:p>
      </dgm:t>
    </dgm:pt>
    <dgm:pt modelId="{5167E7C6-B3EE-4BC8-9AEA-B1ED78366EBF}" type="sibTrans" cxnId="{AA419664-CD1F-41DA-A27F-92E78F2E9AC2}">
      <dgm:prSet/>
      <dgm:spPr/>
      <dgm:t>
        <a:bodyPr/>
        <a:lstStyle/>
        <a:p>
          <a:endParaRPr lang="es-ES"/>
        </a:p>
      </dgm:t>
    </dgm:pt>
    <dgm:pt modelId="{2EA3E2F5-C68B-420E-9BD4-0DDD948C8B74}" type="pres">
      <dgm:prSet presAssocID="{E54BB7FE-5089-43E5-BE37-1FFE4C207230}" presName="Name0" presStyleCnt="0">
        <dgm:presLayoutVars>
          <dgm:dir/>
          <dgm:resizeHandles val="exact"/>
        </dgm:presLayoutVars>
      </dgm:prSet>
      <dgm:spPr/>
    </dgm:pt>
    <dgm:pt modelId="{561E319F-C7E8-4662-9CD0-E10ABD4D9356}" type="pres">
      <dgm:prSet presAssocID="{E54BB7FE-5089-43E5-BE37-1FFE4C207230}" presName="vNodes" presStyleCnt="0"/>
      <dgm:spPr/>
    </dgm:pt>
    <dgm:pt modelId="{190A3CD7-292C-4BD4-9A30-EB7E17719A29}" type="pres">
      <dgm:prSet presAssocID="{024ECE2B-C2B5-4313-94FF-275F8F3E3D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36EDC5-78FB-4C13-86A1-A0DF6108C109}" type="pres">
      <dgm:prSet presAssocID="{ABF0A431-CDB5-420F-9A90-50A57F2ED895}" presName="spacerT" presStyleCnt="0"/>
      <dgm:spPr/>
    </dgm:pt>
    <dgm:pt modelId="{964A798F-D2E9-457E-9CC7-497B0E1DBCE0}" type="pres">
      <dgm:prSet presAssocID="{ABF0A431-CDB5-420F-9A90-50A57F2ED895}" presName="sibTrans" presStyleLbl="sibTrans2D1" presStyleIdx="0" presStyleCnt="2" custLinFactNeighborX="4059" custLinFactNeighborY="28011"/>
      <dgm:spPr/>
      <dgm:t>
        <a:bodyPr/>
        <a:lstStyle/>
        <a:p>
          <a:endParaRPr lang="es-ES"/>
        </a:p>
      </dgm:t>
    </dgm:pt>
    <dgm:pt modelId="{6607E4FB-73C8-4910-9722-371386624FD9}" type="pres">
      <dgm:prSet presAssocID="{ABF0A431-CDB5-420F-9A90-50A57F2ED895}" presName="spacerB" presStyleCnt="0"/>
      <dgm:spPr/>
    </dgm:pt>
    <dgm:pt modelId="{E18EEFCD-3328-4C6C-86E4-29B110772E53}" type="pres">
      <dgm:prSet presAssocID="{71A20FA1-88FF-4EEC-96F1-A169B71CAD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CB9F49-C01B-4931-8AF5-2479BD6F6601}" type="pres">
      <dgm:prSet presAssocID="{E54BB7FE-5089-43E5-BE37-1FFE4C207230}" presName="sibTransLast" presStyleLbl="sibTrans2D1" presStyleIdx="1" presStyleCnt="2"/>
      <dgm:spPr/>
      <dgm:t>
        <a:bodyPr/>
        <a:lstStyle/>
        <a:p>
          <a:endParaRPr lang="es-ES"/>
        </a:p>
      </dgm:t>
    </dgm:pt>
    <dgm:pt modelId="{42DDCC87-CD5C-4BF8-BC3F-B7C5D5F74BD8}" type="pres">
      <dgm:prSet presAssocID="{E54BB7FE-5089-43E5-BE37-1FFE4C207230}" presName="connectorText" presStyleLbl="sibTrans2D1" presStyleIdx="1" presStyleCnt="2"/>
      <dgm:spPr/>
      <dgm:t>
        <a:bodyPr/>
        <a:lstStyle/>
        <a:p>
          <a:endParaRPr lang="es-ES"/>
        </a:p>
      </dgm:t>
    </dgm:pt>
    <dgm:pt modelId="{CE178A97-4165-41AC-B3D1-CC3D1EC35707}" type="pres">
      <dgm:prSet presAssocID="{E54BB7FE-5089-43E5-BE37-1FFE4C207230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E5959F-CB84-419E-8844-C50FDD7484B2}" type="presOf" srcId="{E3CB3068-214E-4C57-9651-A9780F717AD4}" destId="{CE178A97-4165-41AC-B3D1-CC3D1EC35707}" srcOrd="0" destOrd="0" presId="urn:microsoft.com/office/officeart/2005/8/layout/equation2"/>
    <dgm:cxn modelId="{14EB332C-F4CE-4BD4-9A1A-BC35813F10D3}" type="presOf" srcId="{502DDEF7-B4C4-4FF3-B215-ED38528BB750}" destId="{42DDCC87-CD5C-4BF8-BC3F-B7C5D5F74BD8}" srcOrd="1" destOrd="0" presId="urn:microsoft.com/office/officeart/2005/8/layout/equation2"/>
    <dgm:cxn modelId="{D71FF685-A145-4B33-84B1-C6941880AFF0}" type="presOf" srcId="{502DDEF7-B4C4-4FF3-B215-ED38528BB750}" destId="{12CB9F49-C01B-4931-8AF5-2479BD6F6601}" srcOrd="0" destOrd="0" presId="urn:microsoft.com/office/officeart/2005/8/layout/equation2"/>
    <dgm:cxn modelId="{512C24C7-905B-4945-AFB8-F9414DB0CB5D}" type="presOf" srcId="{E54BB7FE-5089-43E5-BE37-1FFE4C207230}" destId="{2EA3E2F5-C68B-420E-9BD4-0DDD948C8B74}" srcOrd="0" destOrd="0" presId="urn:microsoft.com/office/officeart/2005/8/layout/equation2"/>
    <dgm:cxn modelId="{EC281209-6F9C-4520-B1AE-80FFC797CF9C}" type="presOf" srcId="{71A20FA1-88FF-4EEC-96F1-A169B71CAD11}" destId="{E18EEFCD-3328-4C6C-86E4-29B110772E53}" srcOrd="0" destOrd="0" presId="urn:microsoft.com/office/officeart/2005/8/layout/equation2"/>
    <dgm:cxn modelId="{ADB1DA79-16FE-4B55-B461-E2B5962E5CB5}" srcId="{E54BB7FE-5089-43E5-BE37-1FFE4C207230}" destId="{024ECE2B-C2B5-4313-94FF-275F8F3E3D4E}" srcOrd="0" destOrd="0" parTransId="{28F7D92C-A95C-4C3F-AEC7-19E5823BF6F6}" sibTransId="{ABF0A431-CDB5-420F-9A90-50A57F2ED895}"/>
    <dgm:cxn modelId="{C566883F-2BB7-4453-997E-E0FFFDC2EC14}" type="presOf" srcId="{ABF0A431-CDB5-420F-9A90-50A57F2ED895}" destId="{964A798F-D2E9-457E-9CC7-497B0E1DBCE0}" srcOrd="0" destOrd="0" presId="urn:microsoft.com/office/officeart/2005/8/layout/equation2"/>
    <dgm:cxn modelId="{67A152EB-4D75-41A3-946F-E0B9BDA49C56}" type="presOf" srcId="{024ECE2B-C2B5-4313-94FF-275F8F3E3D4E}" destId="{190A3CD7-292C-4BD4-9A30-EB7E17719A29}" srcOrd="0" destOrd="0" presId="urn:microsoft.com/office/officeart/2005/8/layout/equation2"/>
    <dgm:cxn modelId="{AA419664-CD1F-41DA-A27F-92E78F2E9AC2}" srcId="{E54BB7FE-5089-43E5-BE37-1FFE4C207230}" destId="{E3CB3068-214E-4C57-9651-A9780F717AD4}" srcOrd="2" destOrd="0" parTransId="{8DE5B010-6F43-4123-80BE-54F7BEBE8E06}" sibTransId="{5167E7C6-B3EE-4BC8-9AEA-B1ED78366EBF}"/>
    <dgm:cxn modelId="{8248B904-80C0-4FE1-B2D5-2C64199E9E41}" srcId="{E54BB7FE-5089-43E5-BE37-1FFE4C207230}" destId="{71A20FA1-88FF-4EEC-96F1-A169B71CAD11}" srcOrd="1" destOrd="0" parTransId="{1548D3A8-A321-419D-B63B-D0526A2000DF}" sibTransId="{502DDEF7-B4C4-4FF3-B215-ED38528BB750}"/>
    <dgm:cxn modelId="{494FE604-3968-449B-8D28-9F23D2D14396}" type="presParOf" srcId="{2EA3E2F5-C68B-420E-9BD4-0DDD948C8B74}" destId="{561E319F-C7E8-4662-9CD0-E10ABD4D9356}" srcOrd="0" destOrd="0" presId="urn:microsoft.com/office/officeart/2005/8/layout/equation2"/>
    <dgm:cxn modelId="{B93F516B-E0C2-489A-A4A5-A19EB75FF8F2}" type="presParOf" srcId="{561E319F-C7E8-4662-9CD0-E10ABD4D9356}" destId="{190A3CD7-292C-4BD4-9A30-EB7E17719A29}" srcOrd="0" destOrd="0" presId="urn:microsoft.com/office/officeart/2005/8/layout/equation2"/>
    <dgm:cxn modelId="{E6035EC3-08EF-497B-A2E2-6B7B53B50279}" type="presParOf" srcId="{561E319F-C7E8-4662-9CD0-E10ABD4D9356}" destId="{2C36EDC5-78FB-4C13-86A1-A0DF6108C109}" srcOrd="1" destOrd="0" presId="urn:microsoft.com/office/officeart/2005/8/layout/equation2"/>
    <dgm:cxn modelId="{8F8AF2CC-F6A5-4904-9257-EDBF6B348A48}" type="presParOf" srcId="{561E319F-C7E8-4662-9CD0-E10ABD4D9356}" destId="{964A798F-D2E9-457E-9CC7-497B0E1DBCE0}" srcOrd="2" destOrd="0" presId="urn:microsoft.com/office/officeart/2005/8/layout/equation2"/>
    <dgm:cxn modelId="{0A65F261-6031-471C-BACF-346D02F3038F}" type="presParOf" srcId="{561E319F-C7E8-4662-9CD0-E10ABD4D9356}" destId="{6607E4FB-73C8-4910-9722-371386624FD9}" srcOrd="3" destOrd="0" presId="urn:microsoft.com/office/officeart/2005/8/layout/equation2"/>
    <dgm:cxn modelId="{F54C03DD-BEE7-4C51-BD03-AB00691AD7F1}" type="presParOf" srcId="{561E319F-C7E8-4662-9CD0-E10ABD4D9356}" destId="{E18EEFCD-3328-4C6C-86E4-29B110772E53}" srcOrd="4" destOrd="0" presId="urn:microsoft.com/office/officeart/2005/8/layout/equation2"/>
    <dgm:cxn modelId="{3B014917-9339-42B3-B412-4D792B900583}" type="presParOf" srcId="{2EA3E2F5-C68B-420E-9BD4-0DDD948C8B74}" destId="{12CB9F49-C01B-4931-8AF5-2479BD6F6601}" srcOrd="1" destOrd="0" presId="urn:microsoft.com/office/officeart/2005/8/layout/equation2"/>
    <dgm:cxn modelId="{8464F45D-23E0-4DCC-A875-6B2824011379}" type="presParOf" srcId="{12CB9F49-C01B-4931-8AF5-2479BD6F6601}" destId="{42DDCC87-CD5C-4BF8-BC3F-B7C5D5F74BD8}" srcOrd="0" destOrd="0" presId="urn:microsoft.com/office/officeart/2005/8/layout/equation2"/>
    <dgm:cxn modelId="{735D1E98-F962-4E3E-AD44-8BA9511B0B0F}" type="presParOf" srcId="{2EA3E2F5-C68B-420E-9BD4-0DDD948C8B74}" destId="{CE178A97-4165-41AC-B3D1-CC3D1EC3570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A6D85E-4D7D-483A-8FE7-56C477EE97E9}" type="doc">
      <dgm:prSet loTypeId="urn:microsoft.com/office/officeart/2005/8/layout/cycle2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5D773C72-F792-4F2F-A6ED-CC523830BD65}">
      <dgm:prSet phldrT="[Texto]" custT="1"/>
      <dgm:spPr/>
      <dgm:t>
        <a:bodyPr/>
        <a:lstStyle/>
        <a:p>
          <a:r>
            <a:rPr lang="es-ES_tradnl" sz="1600" dirty="0" smtClean="0"/>
            <a:t>Actitudes</a:t>
          </a:r>
          <a:endParaRPr lang="es-ES" sz="1600" dirty="0"/>
        </a:p>
      </dgm:t>
    </dgm:pt>
    <dgm:pt modelId="{48939473-8D6A-4B20-8791-69A4FFA36181}" type="parTrans" cxnId="{9E51EA71-7BAA-4E2C-8775-DC0659DE5179}">
      <dgm:prSet/>
      <dgm:spPr/>
      <dgm:t>
        <a:bodyPr/>
        <a:lstStyle/>
        <a:p>
          <a:endParaRPr lang="es-ES"/>
        </a:p>
      </dgm:t>
    </dgm:pt>
    <dgm:pt modelId="{DD9E7E36-18C3-4433-9ABD-E7BCAF18994C}" type="sibTrans" cxnId="{9E51EA71-7BAA-4E2C-8775-DC0659DE5179}">
      <dgm:prSet/>
      <dgm:spPr/>
      <dgm:t>
        <a:bodyPr/>
        <a:lstStyle/>
        <a:p>
          <a:endParaRPr lang="es-ES"/>
        </a:p>
      </dgm:t>
    </dgm:pt>
    <dgm:pt modelId="{B243AAD9-37D4-4633-9CBF-84819822BD07}">
      <dgm:prSet phldrT="[Texto]" custT="1"/>
      <dgm:spPr/>
      <dgm:t>
        <a:bodyPr/>
        <a:lstStyle/>
        <a:p>
          <a:r>
            <a:rPr lang="es-ES_tradnl" sz="1600" dirty="0" smtClean="0"/>
            <a:t>Intereses</a:t>
          </a:r>
          <a:endParaRPr lang="es-ES" sz="1600" dirty="0"/>
        </a:p>
      </dgm:t>
    </dgm:pt>
    <dgm:pt modelId="{48FE0FDD-420D-4F97-AB83-F6BD6AFD22AD}" type="parTrans" cxnId="{A7B04DF7-F34A-431C-AF3B-6C428D645D27}">
      <dgm:prSet/>
      <dgm:spPr/>
      <dgm:t>
        <a:bodyPr/>
        <a:lstStyle/>
        <a:p>
          <a:endParaRPr lang="es-ES"/>
        </a:p>
      </dgm:t>
    </dgm:pt>
    <dgm:pt modelId="{5FCDCB17-2194-475F-A277-99077C2FF125}" type="sibTrans" cxnId="{A7B04DF7-F34A-431C-AF3B-6C428D645D27}">
      <dgm:prSet/>
      <dgm:spPr/>
      <dgm:t>
        <a:bodyPr/>
        <a:lstStyle/>
        <a:p>
          <a:endParaRPr lang="es-ES"/>
        </a:p>
      </dgm:t>
    </dgm:pt>
    <dgm:pt modelId="{BD0A9F26-26EA-4BA6-AAD7-82B303E7910A}">
      <dgm:prSet phldrT="[Texto]" custT="1"/>
      <dgm:spPr/>
      <dgm:t>
        <a:bodyPr/>
        <a:lstStyle/>
        <a:p>
          <a:r>
            <a:rPr lang="es-ES_tradnl" sz="1600" dirty="0" smtClean="0"/>
            <a:t>Hábitos</a:t>
          </a:r>
          <a:endParaRPr lang="es-ES" sz="1600" dirty="0"/>
        </a:p>
      </dgm:t>
    </dgm:pt>
    <dgm:pt modelId="{3B79843D-BA8B-4A8C-9297-94EA327A3078}" type="parTrans" cxnId="{B537D5BD-5093-4A4E-B988-C11D37136E36}">
      <dgm:prSet/>
      <dgm:spPr/>
      <dgm:t>
        <a:bodyPr/>
        <a:lstStyle/>
        <a:p>
          <a:endParaRPr lang="es-ES"/>
        </a:p>
      </dgm:t>
    </dgm:pt>
    <dgm:pt modelId="{2D47306A-36CD-42D4-91ED-DB82EB22FDA3}" type="sibTrans" cxnId="{B537D5BD-5093-4A4E-B988-C11D37136E36}">
      <dgm:prSet/>
      <dgm:spPr/>
      <dgm:t>
        <a:bodyPr/>
        <a:lstStyle/>
        <a:p>
          <a:endParaRPr lang="es-ES"/>
        </a:p>
      </dgm:t>
    </dgm:pt>
    <dgm:pt modelId="{73AEBF1C-430A-4B83-B818-DDB97E1F37CB}">
      <dgm:prSet phldrT="[Texto]" custT="1"/>
      <dgm:spPr/>
      <dgm:t>
        <a:bodyPr/>
        <a:lstStyle/>
        <a:p>
          <a:r>
            <a:rPr lang="es-ES_tradnl" sz="1000" dirty="0" smtClean="0"/>
            <a:t>Conocimientos</a:t>
          </a:r>
          <a:endParaRPr lang="es-ES" sz="1000" dirty="0"/>
        </a:p>
      </dgm:t>
    </dgm:pt>
    <dgm:pt modelId="{591210ED-46DD-4749-9866-030B9ACDD1E2}" type="parTrans" cxnId="{78513A5E-87E0-4D9E-ADEA-D096289F563D}">
      <dgm:prSet/>
      <dgm:spPr/>
      <dgm:t>
        <a:bodyPr/>
        <a:lstStyle/>
        <a:p>
          <a:endParaRPr lang="es-ES"/>
        </a:p>
      </dgm:t>
    </dgm:pt>
    <dgm:pt modelId="{D2E6D5B9-B330-4539-A45E-10A64C1D0864}" type="sibTrans" cxnId="{78513A5E-87E0-4D9E-ADEA-D096289F563D}">
      <dgm:prSet/>
      <dgm:spPr/>
      <dgm:t>
        <a:bodyPr/>
        <a:lstStyle/>
        <a:p>
          <a:endParaRPr lang="es-ES"/>
        </a:p>
      </dgm:t>
    </dgm:pt>
    <dgm:pt modelId="{F01382B4-AADB-4E94-9862-36FF9B7B8521}">
      <dgm:prSet phldrT="[Texto]" custT="1"/>
      <dgm:spPr/>
      <dgm:t>
        <a:bodyPr/>
        <a:lstStyle/>
        <a:p>
          <a:r>
            <a:rPr lang="es-ES_tradnl" sz="1200" dirty="0" smtClean="0"/>
            <a:t>habilidades</a:t>
          </a:r>
          <a:endParaRPr lang="es-ES" sz="1200" dirty="0"/>
        </a:p>
      </dgm:t>
    </dgm:pt>
    <dgm:pt modelId="{F75E94B2-27FF-423E-8FBE-CC56F9145F22}" type="parTrans" cxnId="{92E71A01-595D-4ADA-B447-8E43990C79C9}">
      <dgm:prSet/>
      <dgm:spPr/>
      <dgm:t>
        <a:bodyPr/>
        <a:lstStyle/>
        <a:p>
          <a:endParaRPr lang="es-ES"/>
        </a:p>
      </dgm:t>
    </dgm:pt>
    <dgm:pt modelId="{61E9B5FE-DB0D-4C26-B093-EC72D8900446}" type="sibTrans" cxnId="{92E71A01-595D-4ADA-B447-8E43990C79C9}">
      <dgm:prSet/>
      <dgm:spPr/>
      <dgm:t>
        <a:bodyPr/>
        <a:lstStyle/>
        <a:p>
          <a:endParaRPr lang="es-ES"/>
        </a:p>
      </dgm:t>
    </dgm:pt>
    <dgm:pt modelId="{2234D087-0D43-40D6-926A-3B9DE09C2043}" type="pres">
      <dgm:prSet presAssocID="{C6A6D85E-4D7D-483A-8FE7-56C477EE97E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75C38D2-559D-4B29-8F3A-AA53FA2C7040}" type="pres">
      <dgm:prSet presAssocID="{5D773C72-F792-4F2F-A6ED-CC523830BD6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045A80-24E3-4EAE-B8F3-00C8A1015D2B}" type="pres">
      <dgm:prSet presAssocID="{DD9E7E36-18C3-4433-9ABD-E7BCAF18994C}" presName="sibTrans" presStyleLbl="sibTrans2D1" presStyleIdx="0" presStyleCnt="5"/>
      <dgm:spPr/>
      <dgm:t>
        <a:bodyPr/>
        <a:lstStyle/>
        <a:p>
          <a:endParaRPr lang="es-ES"/>
        </a:p>
      </dgm:t>
    </dgm:pt>
    <dgm:pt modelId="{795E0F1F-0294-4DA2-93FD-CF48A952705F}" type="pres">
      <dgm:prSet presAssocID="{DD9E7E36-18C3-4433-9ABD-E7BCAF18994C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FD798DE7-B8C3-49DB-BAEA-EAFA73A07CE2}" type="pres">
      <dgm:prSet presAssocID="{B243AAD9-37D4-4633-9CBF-84819822BD0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A67DCB-5BBB-4428-B7ED-82F29973019E}" type="pres">
      <dgm:prSet presAssocID="{5FCDCB17-2194-475F-A277-99077C2FF125}" presName="sibTrans" presStyleLbl="sibTrans2D1" presStyleIdx="1" presStyleCnt="5"/>
      <dgm:spPr/>
      <dgm:t>
        <a:bodyPr/>
        <a:lstStyle/>
        <a:p>
          <a:endParaRPr lang="es-ES"/>
        </a:p>
      </dgm:t>
    </dgm:pt>
    <dgm:pt modelId="{D342D158-FEA9-4BBA-9DA6-E87E40DC70E2}" type="pres">
      <dgm:prSet presAssocID="{5FCDCB17-2194-475F-A277-99077C2FF125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06B3D71A-B33B-4B0E-8C98-F969B17D72BE}" type="pres">
      <dgm:prSet presAssocID="{BD0A9F26-26EA-4BA6-AAD7-82B303E7910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24B4A8-426A-4843-AEA8-CCDA169D2F66}" type="pres">
      <dgm:prSet presAssocID="{2D47306A-36CD-42D4-91ED-DB82EB22FDA3}" presName="sibTrans" presStyleLbl="sibTrans2D1" presStyleIdx="2" presStyleCnt="5"/>
      <dgm:spPr/>
      <dgm:t>
        <a:bodyPr/>
        <a:lstStyle/>
        <a:p>
          <a:endParaRPr lang="es-ES"/>
        </a:p>
      </dgm:t>
    </dgm:pt>
    <dgm:pt modelId="{270B3B7D-E156-4A7A-BEFF-69CC0304A5D5}" type="pres">
      <dgm:prSet presAssocID="{2D47306A-36CD-42D4-91ED-DB82EB22FDA3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7C732CE5-A7F0-4FBB-BC5F-002CCD67CD11}" type="pres">
      <dgm:prSet presAssocID="{73AEBF1C-430A-4B83-B818-DDB97E1F37C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A69763-CC6B-4F45-8579-BB0A95B2D5B8}" type="pres">
      <dgm:prSet presAssocID="{D2E6D5B9-B330-4539-A45E-10A64C1D0864}" presName="sibTrans" presStyleLbl="sibTrans2D1" presStyleIdx="3" presStyleCnt="5"/>
      <dgm:spPr/>
      <dgm:t>
        <a:bodyPr/>
        <a:lstStyle/>
        <a:p>
          <a:endParaRPr lang="es-ES"/>
        </a:p>
      </dgm:t>
    </dgm:pt>
    <dgm:pt modelId="{D04624CE-8A74-42F6-BDA4-F137CDADAB82}" type="pres">
      <dgm:prSet presAssocID="{D2E6D5B9-B330-4539-A45E-10A64C1D0864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29699F0E-02DF-413E-AD65-49C5831A57D5}" type="pres">
      <dgm:prSet presAssocID="{F01382B4-AADB-4E94-9862-36FF9B7B852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190811-445C-4574-BEE2-EE8475FD4399}" type="pres">
      <dgm:prSet presAssocID="{61E9B5FE-DB0D-4C26-B093-EC72D8900446}" presName="sibTrans" presStyleLbl="sibTrans2D1" presStyleIdx="4" presStyleCnt="5"/>
      <dgm:spPr/>
      <dgm:t>
        <a:bodyPr/>
        <a:lstStyle/>
        <a:p>
          <a:endParaRPr lang="es-ES"/>
        </a:p>
      </dgm:t>
    </dgm:pt>
    <dgm:pt modelId="{D1EE2DA3-E9BC-41D1-9175-9D5CA80F0853}" type="pres">
      <dgm:prSet presAssocID="{61E9B5FE-DB0D-4C26-B093-EC72D8900446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8940CD05-BE43-40C1-899C-1C6FB8BABC1E}" type="presOf" srcId="{DD9E7E36-18C3-4433-9ABD-E7BCAF18994C}" destId="{68045A80-24E3-4EAE-B8F3-00C8A1015D2B}" srcOrd="0" destOrd="0" presId="urn:microsoft.com/office/officeart/2005/8/layout/cycle2"/>
    <dgm:cxn modelId="{C2249246-4174-4F54-ADE7-65D15EC0F92A}" type="presOf" srcId="{5D773C72-F792-4F2F-A6ED-CC523830BD65}" destId="{A75C38D2-559D-4B29-8F3A-AA53FA2C7040}" srcOrd="0" destOrd="0" presId="urn:microsoft.com/office/officeart/2005/8/layout/cycle2"/>
    <dgm:cxn modelId="{6B12A52B-0060-4201-A1D7-DCC70A0BD8CC}" type="presOf" srcId="{61E9B5FE-DB0D-4C26-B093-EC72D8900446}" destId="{36190811-445C-4574-BEE2-EE8475FD4399}" srcOrd="0" destOrd="0" presId="urn:microsoft.com/office/officeart/2005/8/layout/cycle2"/>
    <dgm:cxn modelId="{E4A561F5-D527-4F41-BF0D-5131EAA771F1}" type="presOf" srcId="{73AEBF1C-430A-4B83-B818-DDB97E1F37CB}" destId="{7C732CE5-A7F0-4FBB-BC5F-002CCD67CD11}" srcOrd="0" destOrd="0" presId="urn:microsoft.com/office/officeart/2005/8/layout/cycle2"/>
    <dgm:cxn modelId="{50DB7126-EEA8-4C7A-93BC-5564BE9942E5}" type="presOf" srcId="{D2E6D5B9-B330-4539-A45E-10A64C1D0864}" destId="{0DA69763-CC6B-4F45-8579-BB0A95B2D5B8}" srcOrd="0" destOrd="0" presId="urn:microsoft.com/office/officeart/2005/8/layout/cycle2"/>
    <dgm:cxn modelId="{CBC215A4-1162-4C28-B02D-D200ADFEF7BF}" type="presOf" srcId="{2D47306A-36CD-42D4-91ED-DB82EB22FDA3}" destId="{7024B4A8-426A-4843-AEA8-CCDA169D2F66}" srcOrd="0" destOrd="0" presId="urn:microsoft.com/office/officeart/2005/8/layout/cycle2"/>
    <dgm:cxn modelId="{92E71A01-595D-4ADA-B447-8E43990C79C9}" srcId="{C6A6D85E-4D7D-483A-8FE7-56C477EE97E9}" destId="{F01382B4-AADB-4E94-9862-36FF9B7B8521}" srcOrd="4" destOrd="0" parTransId="{F75E94B2-27FF-423E-8FBE-CC56F9145F22}" sibTransId="{61E9B5FE-DB0D-4C26-B093-EC72D8900446}"/>
    <dgm:cxn modelId="{B67D5336-C8BF-41FD-B251-771A22C28834}" type="presOf" srcId="{5FCDCB17-2194-475F-A277-99077C2FF125}" destId="{06A67DCB-5BBB-4428-B7ED-82F29973019E}" srcOrd="0" destOrd="0" presId="urn:microsoft.com/office/officeart/2005/8/layout/cycle2"/>
    <dgm:cxn modelId="{5F23A460-11A2-4651-8D42-266AEF3F0E89}" type="presOf" srcId="{D2E6D5B9-B330-4539-A45E-10A64C1D0864}" destId="{D04624CE-8A74-42F6-BDA4-F137CDADAB82}" srcOrd="1" destOrd="0" presId="urn:microsoft.com/office/officeart/2005/8/layout/cycle2"/>
    <dgm:cxn modelId="{C6EBB5A0-A802-4EEF-BFF9-B4CA75DACE87}" type="presOf" srcId="{5FCDCB17-2194-475F-A277-99077C2FF125}" destId="{D342D158-FEA9-4BBA-9DA6-E87E40DC70E2}" srcOrd="1" destOrd="0" presId="urn:microsoft.com/office/officeart/2005/8/layout/cycle2"/>
    <dgm:cxn modelId="{A7B04DF7-F34A-431C-AF3B-6C428D645D27}" srcId="{C6A6D85E-4D7D-483A-8FE7-56C477EE97E9}" destId="{B243AAD9-37D4-4633-9CBF-84819822BD07}" srcOrd="1" destOrd="0" parTransId="{48FE0FDD-420D-4F97-AB83-F6BD6AFD22AD}" sibTransId="{5FCDCB17-2194-475F-A277-99077C2FF125}"/>
    <dgm:cxn modelId="{4DF1C316-12E8-44DF-816A-8B4E7FEB4E6B}" type="presOf" srcId="{DD9E7E36-18C3-4433-9ABD-E7BCAF18994C}" destId="{795E0F1F-0294-4DA2-93FD-CF48A952705F}" srcOrd="1" destOrd="0" presId="urn:microsoft.com/office/officeart/2005/8/layout/cycle2"/>
    <dgm:cxn modelId="{BECE8E3B-D6F6-4CDF-BA64-B3717BBD04B3}" type="presOf" srcId="{B243AAD9-37D4-4633-9CBF-84819822BD07}" destId="{FD798DE7-B8C3-49DB-BAEA-EAFA73A07CE2}" srcOrd="0" destOrd="0" presId="urn:microsoft.com/office/officeart/2005/8/layout/cycle2"/>
    <dgm:cxn modelId="{43E414F9-B50C-4813-8222-A7235C00CE5F}" type="presOf" srcId="{61E9B5FE-DB0D-4C26-B093-EC72D8900446}" destId="{D1EE2DA3-E9BC-41D1-9175-9D5CA80F0853}" srcOrd="1" destOrd="0" presId="urn:microsoft.com/office/officeart/2005/8/layout/cycle2"/>
    <dgm:cxn modelId="{F6A09641-DF78-427D-830A-16FF97A4D47F}" type="presOf" srcId="{C6A6D85E-4D7D-483A-8FE7-56C477EE97E9}" destId="{2234D087-0D43-40D6-926A-3B9DE09C2043}" srcOrd="0" destOrd="0" presId="urn:microsoft.com/office/officeart/2005/8/layout/cycle2"/>
    <dgm:cxn modelId="{78513A5E-87E0-4D9E-ADEA-D096289F563D}" srcId="{C6A6D85E-4D7D-483A-8FE7-56C477EE97E9}" destId="{73AEBF1C-430A-4B83-B818-DDB97E1F37CB}" srcOrd="3" destOrd="0" parTransId="{591210ED-46DD-4749-9866-030B9ACDD1E2}" sibTransId="{D2E6D5B9-B330-4539-A45E-10A64C1D0864}"/>
    <dgm:cxn modelId="{24E4BA25-E8D7-42D5-923F-3FC5A97821AC}" type="presOf" srcId="{BD0A9F26-26EA-4BA6-AAD7-82B303E7910A}" destId="{06B3D71A-B33B-4B0E-8C98-F969B17D72BE}" srcOrd="0" destOrd="0" presId="urn:microsoft.com/office/officeart/2005/8/layout/cycle2"/>
    <dgm:cxn modelId="{98E3B48E-EA8D-4F02-BBAA-CC415ADB875D}" type="presOf" srcId="{2D47306A-36CD-42D4-91ED-DB82EB22FDA3}" destId="{270B3B7D-E156-4A7A-BEFF-69CC0304A5D5}" srcOrd="1" destOrd="0" presId="urn:microsoft.com/office/officeart/2005/8/layout/cycle2"/>
    <dgm:cxn modelId="{9E51EA71-7BAA-4E2C-8775-DC0659DE5179}" srcId="{C6A6D85E-4D7D-483A-8FE7-56C477EE97E9}" destId="{5D773C72-F792-4F2F-A6ED-CC523830BD65}" srcOrd="0" destOrd="0" parTransId="{48939473-8D6A-4B20-8791-69A4FFA36181}" sibTransId="{DD9E7E36-18C3-4433-9ABD-E7BCAF18994C}"/>
    <dgm:cxn modelId="{B537D5BD-5093-4A4E-B988-C11D37136E36}" srcId="{C6A6D85E-4D7D-483A-8FE7-56C477EE97E9}" destId="{BD0A9F26-26EA-4BA6-AAD7-82B303E7910A}" srcOrd="2" destOrd="0" parTransId="{3B79843D-BA8B-4A8C-9297-94EA327A3078}" sibTransId="{2D47306A-36CD-42D4-91ED-DB82EB22FDA3}"/>
    <dgm:cxn modelId="{0FB9C243-5172-4ED9-95DE-166BC7611FB2}" type="presOf" srcId="{F01382B4-AADB-4E94-9862-36FF9B7B8521}" destId="{29699F0E-02DF-413E-AD65-49C5831A57D5}" srcOrd="0" destOrd="0" presId="urn:microsoft.com/office/officeart/2005/8/layout/cycle2"/>
    <dgm:cxn modelId="{CFFE2235-C59F-48B1-BD38-CEE8A04597D6}" type="presParOf" srcId="{2234D087-0D43-40D6-926A-3B9DE09C2043}" destId="{A75C38D2-559D-4B29-8F3A-AA53FA2C7040}" srcOrd="0" destOrd="0" presId="urn:microsoft.com/office/officeart/2005/8/layout/cycle2"/>
    <dgm:cxn modelId="{7B48E6DB-4C2A-4583-9F9E-C8A6DBFD9BC5}" type="presParOf" srcId="{2234D087-0D43-40D6-926A-3B9DE09C2043}" destId="{68045A80-24E3-4EAE-B8F3-00C8A1015D2B}" srcOrd="1" destOrd="0" presId="urn:microsoft.com/office/officeart/2005/8/layout/cycle2"/>
    <dgm:cxn modelId="{AB96AC55-53F1-4797-81EC-CBC5FD4D8F96}" type="presParOf" srcId="{68045A80-24E3-4EAE-B8F3-00C8A1015D2B}" destId="{795E0F1F-0294-4DA2-93FD-CF48A952705F}" srcOrd="0" destOrd="0" presId="urn:microsoft.com/office/officeart/2005/8/layout/cycle2"/>
    <dgm:cxn modelId="{15F955A0-ACB3-459B-9672-F587D486BD46}" type="presParOf" srcId="{2234D087-0D43-40D6-926A-3B9DE09C2043}" destId="{FD798DE7-B8C3-49DB-BAEA-EAFA73A07CE2}" srcOrd="2" destOrd="0" presId="urn:microsoft.com/office/officeart/2005/8/layout/cycle2"/>
    <dgm:cxn modelId="{013ED9D0-CBBD-4CC8-B88C-0F4BF931F7F1}" type="presParOf" srcId="{2234D087-0D43-40D6-926A-3B9DE09C2043}" destId="{06A67DCB-5BBB-4428-B7ED-82F29973019E}" srcOrd="3" destOrd="0" presId="urn:microsoft.com/office/officeart/2005/8/layout/cycle2"/>
    <dgm:cxn modelId="{719DDEBE-3DEC-4EEA-BE80-7B8E18CE8231}" type="presParOf" srcId="{06A67DCB-5BBB-4428-B7ED-82F29973019E}" destId="{D342D158-FEA9-4BBA-9DA6-E87E40DC70E2}" srcOrd="0" destOrd="0" presId="urn:microsoft.com/office/officeart/2005/8/layout/cycle2"/>
    <dgm:cxn modelId="{7ABC4AD2-22F8-43C3-8558-BD9AB2AA5FCF}" type="presParOf" srcId="{2234D087-0D43-40D6-926A-3B9DE09C2043}" destId="{06B3D71A-B33B-4B0E-8C98-F969B17D72BE}" srcOrd="4" destOrd="0" presId="urn:microsoft.com/office/officeart/2005/8/layout/cycle2"/>
    <dgm:cxn modelId="{9BC4451D-7DED-4C63-9DB9-61395EE207C5}" type="presParOf" srcId="{2234D087-0D43-40D6-926A-3B9DE09C2043}" destId="{7024B4A8-426A-4843-AEA8-CCDA169D2F66}" srcOrd="5" destOrd="0" presId="urn:microsoft.com/office/officeart/2005/8/layout/cycle2"/>
    <dgm:cxn modelId="{CA317A94-575A-4487-8063-0C2F1B32A18C}" type="presParOf" srcId="{7024B4A8-426A-4843-AEA8-CCDA169D2F66}" destId="{270B3B7D-E156-4A7A-BEFF-69CC0304A5D5}" srcOrd="0" destOrd="0" presId="urn:microsoft.com/office/officeart/2005/8/layout/cycle2"/>
    <dgm:cxn modelId="{B88E8F2B-E785-4E0F-87FA-8BE07EFBC556}" type="presParOf" srcId="{2234D087-0D43-40D6-926A-3B9DE09C2043}" destId="{7C732CE5-A7F0-4FBB-BC5F-002CCD67CD11}" srcOrd="6" destOrd="0" presId="urn:microsoft.com/office/officeart/2005/8/layout/cycle2"/>
    <dgm:cxn modelId="{E4C2E856-F46B-49ED-BFF8-78427BAA54BA}" type="presParOf" srcId="{2234D087-0D43-40D6-926A-3B9DE09C2043}" destId="{0DA69763-CC6B-4F45-8579-BB0A95B2D5B8}" srcOrd="7" destOrd="0" presId="urn:microsoft.com/office/officeart/2005/8/layout/cycle2"/>
    <dgm:cxn modelId="{2F6E2F22-E031-49DA-AB94-B2FE138618C9}" type="presParOf" srcId="{0DA69763-CC6B-4F45-8579-BB0A95B2D5B8}" destId="{D04624CE-8A74-42F6-BDA4-F137CDADAB82}" srcOrd="0" destOrd="0" presId="urn:microsoft.com/office/officeart/2005/8/layout/cycle2"/>
    <dgm:cxn modelId="{98A8449B-9D4F-4B83-87B8-E8472C3BA18F}" type="presParOf" srcId="{2234D087-0D43-40D6-926A-3B9DE09C2043}" destId="{29699F0E-02DF-413E-AD65-49C5831A57D5}" srcOrd="8" destOrd="0" presId="urn:microsoft.com/office/officeart/2005/8/layout/cycle2"/>
    <dgm:cxn modelId="{E4E398F2-980B-4105-8412-C56390AF2405}" type="presParOf" srcId="{2234D087-0D43-40D6-926A-3B9DE09C2043}" destId="{36190811-445C-4574-BEE2-EE8475FD4399}" srcOrd="9" destOrd="0" presId="urn:microsoft.com/office/officeart/2005/8/layout/cycle2"/>
    <dgm:cxn modelId="{99C8DBF6-B8AF-4FC1-9F00-87CA553DC3F1}" type="presParOf" srcId="{36190811-445C-4574-BEE2-EE8475FD4399}" destId="{D1EE2DA3-E9BC-41D1-9175-9D5CA80F085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E6509-21D2-40D4-B14B-204FA30D0115}" type="doc">
      <dgm:prSet loTypeId="urn:microsoft.com/office/officeart/2005/8/layout/cycle2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1F86613-CF9E-4274-A97F-17046C3668B8}">
      <dgm:prSet phldrT="[Texto]"/>
      <dgm:spPr/>
      <dgm:t>
        <a:bodyPr/>
        <a:lstStyle/>
        <a:p>
          <a:r>
            <a:rPr lang="es-ES_tradnl" dirty="0" smtClean="0"/>
            <a:t>Planeación</a:t>
          </a:r>
        </a:p>
        <a:p>
          <a:endParaRPr lang="es-ES" dirty="0"/>
        </a:p>
      </dgm:t>
    </dgm:pt>
    <dgm:pt modelId="{87A86554-B75B-4F5E-BF74-95AD4B43FCE5}" type="parTrans" cxnId="{462364A6-6256-4DFF-91AA-E0991ED436F8}">
      <dgm:prSet/>
      <dgm:spPr/>
      <dgm:t>
        <a:bodyPr/>
        <a:lstStyle/>
        <a:p>
          <a:endParaRPr lang="es-ES"/>
        </a:p>
      </dgm:t>
    </dgm:pt>
    <dgm:pt modelId="{94853CC4-824F-42DE-A717-F9B2EE864AA7}" type="sibTrans" cxnId="{462364A6-6256-4DFF-91AA-E0991ED436F8}">
      <dgm:prSet/>
      <dgm:spPr/>
      <dgm:t>
        <a:bodyPr/>
        <a:lstStyle/>
        <a:p>
          <a:endParaRPr lang="es-ES"/>
        </a:p>
      </dgm:t>
    </dgm:pt>
    <dgm:pt modelId="{333364E6-7F9E-4866-A7B0-3550333E5651}">
      <dgm:prSet phldrT="[Texto]"/>
      <dgm:spPr/>
      <dgm:t>
        <a:bodyPr/>
        <a:lstStyle/>
        <a:p>
          <a:r>
            <a:rPr lang="es-ES_tradnl" dirty="0" smtClean="0"/>
            <a:t>Evaluación</a:t>
          </a:r>
          <a:endParaRPr lang="es-ES" dirty="0"/>
        </a:p>
      </dgm:t>
    </dgm:pt>
    <dgm:pt modelId="{233BDF1C-8098-4CBA-81BB-70C342C244AF}" type="parTrans" cxnId="{3F580E67-6FE1-4D43-AAA2-4A4B105521D1}">
      <dgm:prSet/>
      <dgm:spPr/>
      <dgm:t>
        <a:bodyPr/>
        <a:lstStyle/>
        <a:p>
          <a:endParaRPr lang="es-ES"/>
        </a:p>
      </dgm:t>
    </dgm:pt>
    <dgm:pt modelId="{A9B76375-A4F5-457A-8EFD-D9DB4CF7DC6B}" type="sibTrans" cxnId="{3F580E67-6FE1-4D43-AAA2-4A4B105521D1}">
      <dgm:prSet/>
      <dgm:spPr/>
      <dgm:t>
        <a:bodyPr/>
        <a:lstStyle/>
        <a:p>
          <a:endParaRPr lang="es-ES"/>
        </a:p>
      </dgm:t>
    </dgm:pt>
    <dgm:pt modelId="{8D1A9392-84A8-406F-B372-4F89A63E3148}" type="pres">
      <dgm:prSet presAssocID="{6DEE6509-21D2-40D4-B14B-204FA30D011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2AEE82-BB8E-4CCB-B9F2-2B444C7C8C29}" type="pres">
      <dgm:prSet presAssocID="{91F86613-CF9E-4274-A97F-17046C3668B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23FE8E-9A04-449D-AD76-85D3821FCAE8}" type="pres">
      <dgm:prSet presAssocID="{94853CC4-824F-42DE-A717-F9B2EE864AA7}" presName="sibTrans" presStyleLbl="sibTrans2D1" presStyleIdx="0" presStyleCnt="2"/>
      <dgm:spPr/>
      <dgm:t>
        <a:bodyPr/>
        <a:lstStyle/>
        <a:p>
          <a:endParaRPr lang="es-ES"/>
        </a:p>
      </dgm:t>
    </dgm:pt>
    <dgm:pt modelId="{A7C2AB9E-C3B9-4832-97F7-3F0B476B223C}" type="pres">
      <dgm:prSet presAssocID="{94853CC4-824F-42DE-A717-F9B2EE864AA7}" presName="connectorText" presStyleLbl="sibTrans2D1" presStyleIdx="0" presStyleCnt="2"/>
      <dgm:spPr/>
      <dgm:t>
        <a:bodyPr/>
        <a:lstStyle/>
        <a:p>
          <a:endParaRPr lang="es-ES"/>
        </a:p>
      </dgm:t>
    </dgm:pt>
    <dgm:pt modelId="{9D663E13-E2DA-45D4-934E-C3D5A623B6FC}" type="pres">
      <dgm:prSet presAssocID="{333364E6-7F9E-4866-A7B0-3550333E565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1F5D57-F292-4B3B-A625-553752CAA035}" type="pres">
      <dgm:prSet presAssocID="{A9B76375-A4F5-457A-8EFD-D9DB4CF7DC6B}" presName="sibTrans" presStyleLbl="sibTrans2D1" presStyleIdx="1" presStyleCnt="2"/>
      <dgm:spPr/>
      <dgm:t>
        <a:bodyPr/>
        <a:lstStyle/>
        <a:p>
          <a:endParaRPr lang="es-ES"/>
        </a:p>
      </dgm:t>
    </dgm:pt>
    <dgm:pt modelId="{543DF1BC-0D77-4864-A532-F907BE3BFED2}" type="pres">
      <dgm:prSet presAssocID="{A9B76375-A4F5-457A-8EFD-D9DB4CF7DC6B}" presName="connectorText" presStyleLbl="sibTrans2D1" presStyleIdx="1" presStyleCnt="2"/>
      <dgm:spPr/>
      <dgm:t>
        <a:bodyPr/>
        <a:lstStyle/>
        <a:p>
          <a:endParaRPr lang="es-ES"/>
        </a:p>
      </dgm:t>
    </dgm:pt>
  </dgm:ptLst>
  <dgm:cxnLst>
    <dgm:cxn modelId="{3F580E67-6FE1-4D43-AAA2-4A4B105521D1}" srcId="{6DEE6509-21D2-40D4-B14B-204FA30D0115}" destId="{333364E6-7F9E-4866-A7B0-3550333E5651}" srcOrd="1" destOrd="0" parTransId="{233BDF1C-8098-4CBA-81BB-70C342C244AF}" sibTransId="{A9B76375-A4F5-457A-8EFD-D9DB4CF7DC6B}"/>
    <dgm:cxn modelId="{1EB5BB79-64DE-45CF-8F90-7E888E75E8F4}" type="presOf" srcId="{94853CC4-824F-42DE-A717-F9B2EE864AA7}" destId="{A7C2AB9E-C3B9-4832-97F7-3F0B476B223C}" srcOrd="1" destOrd="0" presId="urn:microsoft.com/office/officeart/2005/8/layout/cycle2"/>
    <dgm:cxn modelId="{858CDD11-FCAF-4BEC-A30B-94A7C19CAAA6}" type="presOf" srcId="{333364E6-7F9E-4866-A7B0-3550333E5651}" destId="{9D663E13-E2DA-45D4-934E-C3D5A623B6FC}" srcOrd="0" destOrd="0" presId="urn:microsoft.com/office/officeart/2005/8/layout/cycle2"/>
    <dgm:cxn modelId="{B6F9CE74-9BF9-486E-B2C5-49C432A5E50C}" type="presOf" srcId="{6DEE6509-21D2-40D4-B14B-204FA30D0115}" destId="{8D1A9392-84A8-406F-B372-4F89A63E3148}" srcOrd="0" destOrd="0" presId="urn:microsoft.com/office/officeart/2005/8/layout/cycle2"/>
    <dgm:cxn modelId="{462364A6-6256-4DFF-91AA-E0991ED436F8}" srcId="{6DEE6509-21D2-40D4-B14B-204FA30D0115}" destId="{91F86613-CF9E-4274-A97F-17046C3668B8}" srcOrd="0" destOrd="0" parTransId="{87A86554-B75B-4F5E-BF74-95AD4B43FCE5}" sibTransId="{94853CC4-824F-42DE-A717-F9B2EE864AA7}"/>
    <dgm:cxn modelId="{6B8F6E0E-AA0E-4881-A802-3DAB1F833794}" type="presOf" srcId="{A9B76375-A4F5-457A-8EFD-D9DB4CF7DC6B}" destId="{F01F5D57-F292-4B3B-A625-553752CAA035}" srcOrd="0" destOrd="0" presId="urn:microsoft.com/office/officeart/2005/8/layout/cycle2"/>
    <dgm:cxn modelId="{880A92A8-7CDA-4B6E-A078-C928EB804EAA}" type="presOf" srcId="{91F86613-CF9E-4274-A97F-17046C3668B8}" destId="{652AEE82-BB8E-4CCB-B9F2-2B444C7C8C29}" srcOrd="0" destOrd="0" presId="urn:microsoft.com/office/officeart/2005/8/layout/cycle2"/>
    <dgm:cxn modelId="{053AD2B0-923B-4AAE-92D6-A5F409B231CC}" type="presOf" srcId="{94853CC4-824F-42DE-A717-F9B2EE864AA7}" destId="{5923FE8E-9A04-449D-AD76-85D3821FCAE8}" srcOrd="0" destOrd="0" presId="urn:microsoft.com/office/officeart/2005/8/layout/cycle2"/>
    <dgm:cxn modelId="{05663149-742A-4072-834F-26E00AF67885}" type="presOf" srcId="{A9B76375-A4F5-457A-8EFD-D9DB4CF7DC6B}" destId="{543DF1BC-0D77-4864-A532-F907BE3BFED2}" srcOrd="1" destOrd="0" presId="urn:microsoft.com/office/officeart/2005/8/layout/cycle2"/>
    <dgm:cxn modelId="{382A4FBC-2E2A-4FC7-9268-E2C457DFAC73}" type="presParOf" srcId="{8D1A9392-84A8-406F-B372-4F89A63E3148}" destId="{652AEE82-BB8E-4CCB-B9F2-2B444C7C8C29}" srcOrd="0" destOrd="0" presId="urn:microsoft.com/office/officeart/2005/8/layout/cycle2"/>
    <dgm:cxn modelId="{50F4AB92-B5C1-4512-BC64-DC2AE36E28F0}" type="presParOf" srcId="{8D1A9392-84A8-406F-B372-4F89A63E3148}" destId="{5923FE8E-9A04-449D-AD76-85D3821FCAE8}" srcOrd="1" destOrd="0" presId="urn:microsoft.com/office/officeart/2005/8/layout/cycle2"/>
    <dgm:cxn modelId="{D3127BA1-CDE3-4FE7-BDF6-835EA4FFF593}" type="presParOf" srcId="{5923FE8E-9A04-449D-AD76-85D3821FCAE8}" destId="{A7C2AB9E-C3B9-4832-97F7-3F0B476B223C}" srcOrd="0" destOrd="0" presId="urn:microsoft.com/office/officeart/2005/8/layout/cycle2"/>
    <dgm:cxn modelId="{F4F66569-8F84-46DB-A90F-AD219817E2E0}" type="presParOf" srcId="{8D1A9392-84A8-406F-B372-4F89A63E3148}" destId="{9D663E13-E2DA-45D4-934E-C3D5A623B6FC}" srcOrd="2" destOrd="0" presId="urn:microsoft.com/office/officeart/2005/8/layout/cycle2"/>
    <dgm:cxn modelId="{D4F4691D-FFB6-4AE5-8F84-07E4AE5A6719}" type="presParOf" srcId="{8D1A9392-84A8-406F-B372-4F89A63E3148}" destId="{F01F5D57-F292-4B3B-A625-553752CAA035}" srcOrd="3" destOrd="0" presId="urn:microsoft.com/office/officeart/2005/8/layout/cycle2"/>
    <dgm:cxn modelId="{91ECB303-555A-475B-B926-B26014A7A1B0}" type="presParOf" srcId="{F01F5D57-F292-4B3B-A625-553752CAA035}" destId="{543DF1BC-0D77-4864-A532-F907BE3BFED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77836D-2F52-414B-9C6F-D53A185EBB2A}" type="doc">
      <dgm:prSet loTypeId="urn:microsoft.com/office/officeart/2008/layout/PictureStrips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E0E57F85-A073-4A1F-95BC-6CB06500FCAA}">
      <dgm:prSet phldrT="[Texto]"/>
      <dgm:spPr/>
      <dgm:t>
        <a:bodyPr/>
        <a:lstStyle/>
        <a:p>
          <a:r>
            <a:rPr lang="es-ES_tradnl" dirty="0" smtClean="0"/>
            <a:t>Autoevaluación</a:t>
          </a:r>
          <a:endParaRPr lang="es-ES" dirty="0"/>
        </a:p>
      </dgm:t>
    </dgm:pt>
    <dgm:pt modelId="{34E6F5B3-A3DC-4C4E-835A-613D889246A7}" type="parTrans" cxnId="{29C13A6A-1033-4198-ACC6-97E7E28DD6B6}">
      <dgm:prSet/>
      <dgm:spPr/>
      <dgm:t>
        <a:bodyPr/>
        <a:lstStyle/>
        <a:p>
          <a:endParaRPr lang="es-ES"/>
        </a:p>
      </dgm:t>
    </dgm:pt>
    <dgm:pt modelId="{76EF84B9-40C0-430D-93EF-808095071AEE}" type="sibTrans" cxnId="{29C13A6A-1033-4198-ACC6-97E7E28DD6B6}">
      <dgm:prSet/>
      <dgm:spPr/>
      <dgm:t>
        <a:bodyPr/>
        <a:lstStyle/>
        <a:p>
          <a:endParaRPr lang="es-ES"/>
        </a:p>
      </dgm:t>
    </dgm:pt>
    <dgm:pt modelId="{B1E3A0A9-67EA-471D-A820-81F5D386489D}">
      <dgm:prSet phldrT="[Texto]"/>
      <dgm:spPr/>
      <dgm:t>
        <a:bodyPr/>
        <a:lstStyle/>
        <a:p>
          <a:r>
            <a:rPr lang="es-ES_tradnl" dirty="0" err="1" smtClean="0"/>
            <a:t>Coevaluación</a:t>
          </a:r>
          <a:endParaRPr lang="es-ES" dirty="0"/>
        </a:p>
      </dgm:t>
    </dgm:pt>
    <dgm:pt modelId="{AB15DDAB-F709-4738-ACC0-66CEB4EEEDA5}" type="parTrans" cxnId="{E5A1C05A-9BB5-4942-BDA2-47110430F0B9}">
      <dgm:prSet/>
      <dgm:spPr/>
      <dgm:t>
        <a:bodyPr/>
        <a:lstStyle/>
        <a:p>
          <a:endParaRPr lang="es-ES"/>
        </a:p>
      </dgm:t>
    </dgm:pt>
    <dgm:pt modelId="{E4FC931C-9389-4A01-BB96-18D26236FB2D}" type="sibTrans" cxnId="{E5A1C05A-9BB5-4942-BDA2-47110430F0B9}">
      <dgm:prSet/>
      <dgm:spPr/>
      <dgm:t>
        <a:bodyPr/>
        <a:lstStyle/>
        <a:p>
          <a:endParaRPr lang="es-ES"/>
        </a:p>
      </dgm:t>
    </dgm:pt>
    <dgm:pt modelId="{5DF95CCC-E963-4B4F-9F56-48C78720ABDD}">
      <dgm:prSet phldrT="[Texto]"/>
      <dgm:spPr/>
      <dgm:t>
        <a:bodyPr/>
        <a:lstStyle/>
        <a:p>
          <a:r>
            <a:rPr lang="es-ES_tradnl" dirty="0" err="1" smtClean="0"/>
            <a:t>Heteroevaluación</a:t>
          </a:r>
          <a:endParaRPr lang="es-ES" dirty="0"/>
        </a:p>
      </dgm:t>
    </dgm:pt>
    <dgm:pt modelId="{B644B73D-B0B3-4EB6-867E-A2241C7E3B74}" type="parTrans" cxnId="{45DF49FD-9834-43C3-9CED-A5931E2171E3}">
      <dgm:prSet/>
      <dgm:spPr/>
      <dgm:t>
        <a:bodyPr/>
        <a:lstStyle/>
        <a:p>
          <a:endParaRPr lang="es-ES"/>
        </a:p>
      </dgm:t>
    </dgm:pt>
    <dgm:pt modelId="{B3816F3B-CBF0-4710-9204-2D7C6D1279DD}" type="sibTrans" cxnId="{45DF49FD-9834-43C3-9CED-A5931E2171E3}">
      <dgm:prSet/>
      <dgm:spPr/>
      <dgm:t>
        <a:bodyPr/>
        <a:lstStyle/>
        <a:p>
          <a:endParaRPr lang="es-ES"/>
        </a:p>
      </dgm:t>
    </dgm:pt>
    <dgm:pt modelId="{4DCDD404-B1F8-4EB7-83D1-A7AC7178A742}" type="pres">
      <dgm:prSet presAssocID="{D377836D-2F52-414B-9C6F-D53A185EBB2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80D4570-5786-4B02-827C-DA86BCD63D4B}" type="pres">
      <dgm:prSet presAssocID="{E0E57F85-A073-4A1F-95BC-6CB06500FCAA}" presName="composite" presStyleCnt="0"/>
      <dgm:spPr/>
      <dgm:t>
        <a:bodyPr/>
        <a:lstStyle/>
        <a:p>
          <a:endParaRPr lang="es-ES"/>
        </a:p>
      </dgm:t>
    </dgm:pt>
    <dgm:pt modelId="{7C6CA932-2FBD-49E3-B86D-18F0AA5C5CBF}" type="pres">
      <dgm:prSet presAssocID="{E0E57F85-A073-4A1F-95BC-6CB06500FCAA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1C8A0F-9146-404C-AF7F-E0B1167FEEAD}" type="pres">
      <dgm:prSet presAssocID="{E0E57F85-A073-4A1F-95BC-6CB06500FCAA}" presName="rect2" presStyleLbl="fgImgPlace1" presStyleIdx="0" presStyleCnt="3"/>
      <dgm:spPr/>
      <dgm:t>
        <a:bodyPr/>
        <a:lstStyle/>
        <a:p>
          <a:endParaRPr lang="es-ES"/>
        </a:p>
      </dgm:t>
    </dgm:pt>
    <dgm:pt modelId="{FF301F60-DD7E-49A2-8474-258A08D60AB8}" type="pres">
      <dgm:prSet presAssocID="{76EF84B9-40C0-430D-93EF-808095071AEE}" presName="sibTrans" presStyleCnt="0"/>
      <dgm:spPr/>
      <dgm:t>
        <a:bodyPr/>
        <a:lstStyle/>
        <a:p>
          <a:endParaRPr lang="es-ES"/>
        </a:p>
      </dgm:t>
    </dgm:pt>
    <dgm:pt modelId="{6BF02132-2ABA-426A-BA7F-069F4CE3D46B}" type="pres">
      <dgm:prSet presAssocID="{B1E3A0A9-67EA-471D-A820-81F5D386489D}" presName="composite" presStyleCnt="0"/>
      <dgm:spPr/>
      <dgm:t>
        <a:bodyPr/>
        <a:lstStyle/>
        <a:p>
          <a:endParaRPr lang="es-ES"/>
        </a:p>
      </dgm:t>
    </dgm:pt>
    <dgm:pt modelId="{3621C97E-013B-45BA-BC16-D391E049053F}" type="pres">
      <dgm:prSet presAssocID="{B1E3A0A9-67EA-471D-A820-81F5D386489D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DABEAE-B930-4436-8852-F2D27BD4A6E1}" type="pres">
      <dgm:prSet presAssocID="{B1E3A0A9-67EA-471D-A820-81F5D386489D}" presName="rect2" presStyleLbl="fgImgPlace1" presStyleIdx="1" presStyleCnt="3"/>
      <dgm:spPr/>
      <dgm:t>
        <a:bodyPr/>
        <a:lstStyle/>
        <a:p>
          <a:endParaRPr lang="es-ES"/>
        </a:p>
      </dgm:t>
    </dgm:pt>
    <dgm:pt modelId="{6FC80932-2B21-4995-9A0B-CBD5AB6A22DA}" type="pres">
      <dgm:prSet presAssocID="{E4FC931C-9389-4A01-BB96-18D26236FB2D}" presName="sibTrans" presStyleCnt="0"/>
      <dgm:spPr/>
      <dgm:t>
        <a:bodyPr/>
        <a:lstStyle/>
        <a:p>
          <a:endParaRPr lang="es-ES"/>
        </a:p>
      </dgm:t>
    </dgm:pt>
    <dgm:pt modelId="{D0E384FA-D6C4-46EB-BD3C-D95C27ED96C9}" type="pres">
      <dgm:prSet presAssocID="{5DF95CCC-E963-4B4F-9F56-48C78720ABDD}" presName="composite" presStyleCnt="0"/>
      <dgm:spPr/>
      <dgm:t>
        <a:bodyPr/>
        <a:lstStyle/>
        <a:p>
          <a:endParaRPr lang="es-ES"/>
        </a:p>
      </dgm:t>
    </dgm:pt>
    <dgm:pt modelId="{F175FF64-CBC9-4CEC-AC7C-732F13C6AEDC}" type="pres">
      <dgm:prSet presAssocID="{5DF95CCC-E963-4B4F-9F56-48C78720ABDD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74A05E-932A-4CD9-9077-2731B9DC9F76}" type="pres">
      <dgm:prSet presAssocID="{5DF95CCC-E963-4B4F-9F56-48C78720ABDD}" presName="rect2" presStyleLbl="fgImgPlace1" presStyleIdx="2" presStyleCnt="3"/>
      <dgm:spPr/>
      <dgm:t>
        <a:bodyPr/>
        <a:lstStyle/>
        <a:p>
          <a:endParaRPr lang="es-ES"/>
        </a:p>
      </dgm:t>
    </dgm:pt>
  </dgm:ptLst>
  <dgm:cxnLst>
    <dgm:cxn modelId="{29C13A6A-1033-4198-ACC6-97E7E28DD6B6}" srcId="{D377836D-2F52-414B-9C6F-D53A185EBB2A}" destId="{E0E57F85-A073-4A1F-95BC-6CB06500FCAA}" srcOrd="0" destOrd="0" parTransId="{34E6F5B3-A3DC-4C4E-835A-613D889246A7}" sibTransId="{76EF84B9-40C0-430D-93EF-808095071AEE}"/>
    <dgm:cxn modelId="{A69DC7A6-FF50-4CBB-85B9-C3F3BE37CB04}" type="presOf" srcId="{B1E3A0A9-67EA-471D-A820-81F5D386489D}" destId="{3621C97E-013B-45BA-BC16-D391E049053F}" srcOrd="0" destOrd="0" presId="urn:microsoft.com/office/officeart/2008/layout/PictureStrips"/>
    <dgm:cxn modelId="{45DF49FD-9834-43C3-9CED-A5931E2171E3}" srcId="{D377836D-2F52-414B-9C6F-D53A185EBB2A}" destId="{5DF95CCC-E963-4B4F-9F56-48C78720ABDD}" srcOrd="2" destOrd="0" parTransId="{B644B73D-B0B3-4EB6-867E-A2241C7E3B74}" sibTransId="{B3816F3B-CBF0-4710-9204-2D7C6D1279DD}"/>
    <dgm:cxn modelId="{E5A1C05A-9BB5-4942-BDA2-47110430F0B9}" srcId="{D377836D-2F52-414B-9C6F-D53A185EBB2A}" destId="{B1E3A0A9-67EA-471D-A820-81F5D386489D}" srcOrd="1" destOrd="0" parTransId="{AB15DDAB-F709-4738-ACC0-66CEB4EEEDA5}" sibTransId="{E4FC931C-9389-4A01-BB96-18D26236FB2D}"/>
    <dgm:cxn modelId="{B1B61771-AF28-49C4-9C53-1CF73CC7B7CF}" type="presOf" srcId="{5DF95CCC-E963-4B4F-9F56-48C78720ABDD}" destId="{F175FF64-CBC9-4CEC-AC7C-732F13C6AEDC}" srcOrd="0" destOrd="0" presId="urn:microsoft.com/office/officeart/2008/layout/PictureStrips"/>
    <dgm:cxn modelId="{A2C52664-1786-48D7-AD5B-102E08406862}" type="presOf" srcId="{D377836D-2F52-414B-9C6F-D53A185EBB2A}" destId="{4DCDD404-B1F8-4EB7-83D1-A7AC7178A742}" srcOrd="0" destOrd="0" presId="urn:microsoft.com/office/officeart/2008/layout/PictureStrips"/>
    <dgm:cxn modelId="{FC76EAC5-B96C-4B5D-8DAE-CBC97221E34C}" type="presOf" srcId="{E0E57F85-A073-4A1F-95BC-6CB06500FCAA}" destId="{7C6CA932-2FBD-49E3-B86D-18F0AA5C5CBF}" srcOrd="0" destOrd="0" presId="urn:microsoft.com/office/officeart/2008/layout/PictureStrips"/>
    <dgm:cxn modelId="{B7FA4655-7EF7-4399-97CE-7CEF6C3C6462}" type="presParOf" srcId="{4DCDD404-B1F8-4EB7-83D1-A7AC7178A742}" destId="{A80D4570-5786-4B02-827C-DA86BCD63D4B}" srcOrd="0" destOrd="0" presId="urn:microsoft.com/office/officeart/2008/layout/PictureStrips"/>
    <dgm:cxn modelId="{5989994B-5D5C-48A5-A0ED-1F234D86D29F}" type="presParOf" srcId="{A80D4570-5786-4B02-827C-DA86BCD63D4B}" destId="{7C6CA932-2FBD-49E3-B86D-18F0AA5C5CBF}" srcOrd="0" destOrd="0" presId="urn:microsoft.com/office/officeart/2008/layout/PictureStrips"/>
    <dgm:cxn modelId="{2F4D556F-B384-4C8E-98B6-A57D76270DE8}" type="presParOf" srcId="{A80D4570-5786-4B02-827C-DA86BCD63D4B}" destId="{E41C8A0F-9146-404C-AF7F-E0B1167FEEAD}" srcOrd="1" destOrd="0" presId="urn:microsoft.com/office/officeart/2008/layout/PictureStrips"/>
    <dgm:cxn modelId="{AD32DDE5-AE47-43FD-9AEA-C3113C52F289}" type="presParOf" srcId="{4DCDD404-B1F8-4EB7-83D1-A7AC7178A742}" destId="{FF301F60-DD7E-49A2-8474-258A08D60AB8}" srcOrd="1" destOrd="0" presId="urn:microsoft.com/office/officeart/2008/layout/PictureStrips"/>
    <dgm:cxn modelId="{EBF1A763-5686-407E-BC00-26FEA3DACFC6}" type="presParOf" srcId="{4DCDD404-B1F8-4EB7-83D1-A7AC7178A742}" destId="{6BF02132-2ABA-426A-BA7F-069F4CE3D46B}" srcOrd="2" destOrd="0" presId="urn:microsoft.com/office/officeart/2008/layout/PictureStrips"/>
    <dgm:cxn modelId="{69443CDB-4EC3-4659-9824-1B200706527E}" type="presParOf" srcId="{6BF02132-2ABA-426A-BA7F-069F4CE3D46B}" destId="{3621C97E-013B-45BA-BC16-D391E049053F}" srcOrd="0" destOrd="0" presId="urn:microsoft.com/office/officeart/2008/layout/PictureStrips"/>
    <dgm:cxn modelId="{98BF64A1-7177-4A58-9F4D-95D36FB1EFF5}" type="presParOf" srcId="{6BF02132-2ABA-426A-BA7F-069F4CE3D46B}" destId="{40DABEAE-B930-4436-8852-F2D27BD4A6E1}" srcOrd="1" destOrd="0" presId="urn:microsoft.com/office/officeart/2008/layout/PictureStrips"/>
    <dgm:cxn modelId="{2747CBFB-33EA-47DC-96B9-29E4ECB7DDC2}" type="presParOf" srcId="{4DCDD404-B1F8-4EB7-83D1-A7AC7178A742}" destId="{6FC80932-2B21-4995-9A0B-CBD5AB6A22DA}" srcOrd="3" destOrd="0" presId="urn:microsoft.com/office/officeart/2008/layout/PictureStrips"/>
    <dgm:cxn modelId="{0A991B2D-9AEE-4143-B333-79B24C531C2B}" type="presParOf" srcId="{4DCDD404-B1F8-4EB7-83D1-A7AC7178A742}" destId="{D0E384FA-D6C4-46EB-BD3C-D95C27ED96C9}" srcOrd="4" destOrd="0" presId="urn:microsoft.com/office/officeart/2008/layout/PictureStrips"/>
    <dgm:cxn modelId="{59009481-00C9-40C9-8561-9E181C4EF8B3}" type="presParOf" srcId="{D0E384FA-D6C4-46EB-BD3C-D95C27ED96C9}" destId="{F175FF64-CBC9-4CEC-AC7C-732F13C6AEDC}" srcOrd="0" destOrd="0" presId="urn:microsoft.com/office/officeart/2008/layout/PictureStrips"/>
    <dgm:cxn modelId="{A52B4F5C-4771-411D-A4CB-766BB3E84BB4}" type="presParOf" srcId="{D0E384FA-D6C4-46EB-BD3C-D95C27ED96C9}" destId="{2774A05E-932A-4CD9-9077-2731B9DC9F76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AF2CCF-6FD3-45A1-B3D8-B46156EB14E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84D2531D-582A-4F58-B9BD-0B0633092BA7}">
      <dgm:prSet phldrT="[Texto]"/>
      <dgm:spPr/>
      <dgm:t>
        <a:bodyPr/>
        <a:lstStyle/>
        <a:p>
          <a:r>
            <a:rPr lang="es-ES_tradnl" dirty="0" smtClean="0"/>
            <a:t>Aprendizajes del niño</a:t>
          </a:r>
          <a:endParaRPr lang="es-ES" dirty="0"/>
        </a:p>
      </dgm:t>
    </dgm:pt>
    <dgm:pt modelId="{9769971B-FEE0-4573-8AA5-5D1A6183828B}" type="parTrans" cxnId="{5ADCD979-9040-40A3-B4C9-47727014220B}">
      <dgm:prSet/>
      <dgm:spPr/>
      <dgm:t>
        <a:bodyPr/>
        <a:lstStyle/>
        <a:p>
          <a:endParaRPr lang="es-ES"/>
        </a:p>
      </dgm:t>
    </dgm:pt>
    <dgm:pt modelId="{3658FCB5-75F3-4568-AEF0-30695672B24E}" type="sibTrans" cxnId="{5ADCD979-9040-40A3-B4C9-47727014220B}">
      <dgm:prSet/>
      <dgm:spPr/>
      <dgm:t>
        <a:bodyPr/>
        <a:lstStyle/>
        <a:p>
          <a:endParaRPr lang="es-ES"/>
        </a:p>
      </dgm:t>
    </dgm:pt>
    <dgm:pt modelId="{F565ED64-D74F-4B82-A0BF-A01823254D37}">
      <dgm:prSet phldrT="[Texto]"/>
      <dgm:spPr/>
      <dgm:t>
        <a:bodyPr/>
        <a:lstStyle/>
        <a:p>
          <a:r>
            <a:rPr lang="es-ES_tradnl" dirty="0" smtClean="0"/>
            <a:t>La práctica docente</a:t>
          </a:r>
          <a:endParaRPr lang="es-ES" dirty="0"/>
        </a:p>
      </dgm:t>
    </dgm:pt>
    <dgm:pt modelId="{3A71DD50-4AF0-4AD1-B940-D12AA87CB2ED}" type="parTrans" cxnId="{F3696DB9-247A-4074-83B9-DB650521C1A7}">
      <dgm:prSet/>
      <dgm:spPr/>
      <dgm:t>
        <a:bodyPr/>
        <a:lstStyle/>
        <a:p>
          <a:endParaRPr lang="es-ES"/>
        </a:p>
      </dgm:t>
    </dgm:pt>
    <dgm:pt modelId="{AB84A15A-D876-4EA7-B917-8556BFD83303}" type="sibTrans" cxnId="{F3696DB9-247A-4074-83B9-DB650521C1A7}">
      <dgm:prSet/>
      <dgm:spPr/>
      <dgm:t>
        <a:bodyPr/>
        <a:lstStyle/>
        <a:p>
          <a:endParaRPr lang="es-ES"/>
        </a:p>
      </dgm:t>
    </dgm:pt>
    <dgm:pt modelId="{70FE2DFD-952F-4A5C-8958-12DA626F5E7F}">
      <dgm:prSet phldrT="[Texto]"/>
      <dgm:spPr/>
      <dgm:t>
        <a:bodyPr/>
        <a:lstStyle/>
        <a:p>
          <a:r>
            <a:rPr lang="es-ES_tradnl" dirty="0" smtClean="0"/>
            <a:t>Aspectos curriculares abordados</a:t>
          </a:r>
          <a:endParaRPr lang="es-ES" dirty="0"/>
        </a:p>
      </dgm:t>
    </dgm:pt>
    <dgm:pt modelId="{B2421667-3B7D-457F-BA0D-F4E258B821A2}" type="parTrans" cxnId="{98E8C1E8-3B41-46A8-9192-536380C682BB}">
      <dgm:prSet/>
      <dgm:spPr/>
      <dgm:t>
        <a:bodyPr/>
        <a:lstStyle/>
        <a:p>
          <a:endParaRPr lang="es-ES"/>
        </a:p>
      </dgm:t>
    </dgm:pt>
    <dgm:pt modelId="{CA863649-61FF-4410-828D-0C3BC444F37D}" type="sibTrans" cxnId="{98E8C1E8-3B41-46A8-9192-536380C682BB}">
      <dgm:prSet/>
      <dgm:spPr/>
      <dgm:t>
        <a:bodyPr/>
        <a:lstStyle/>
        <a:p>
          <a:endParaRPr lang="es-ES"/>
        </a:p>
      </dgm:t>
    </dgm:pt>
    <dgm:pt modelId="{D80CA53D-DC51-4BA4-A7EC-A7277F7A57D2}" type="pres">
      <dgm:prSet presAssocID="{F4AF2CCF-6FD3-45A1-B3D8-B46156EB14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42CB532-ED00-40D0-B612-20F1699B88A9}" type="pres">
      <dgm:prSet presAssocID="{84D2531D-582A-4F58-B9BD-0B0633092BA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C4A476-150A-4FA0-BCF6-DECA3BB37BE7}" type="pres">
      <dgm:prSet presAssocID="{3658FCB5-75F3-4568-AEF0-30695672B24E}" presName="sibTrans" presStyleCnt="0"/>
      <dgm:spPr/>
    </dgm:pt>
    <dgm:pt modelId="{C852C84E-FE9C-4B6B-ADD1-8AB8183FE6FF}" type="pres">
      <dgm:prSet presAssocID="{F565ED64-D74F-4B82-A0BF-A01823254D3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F3A235-D00E-40AC-B873-8B90D65A55B2}" type="pres">
      <dgm:prSet presAssocID="{AB84A15A-D876-4EA7-B917-8556BFD83303}" presName="sibTrans" presStyleCnt="0"/>
      <dgm:spPr/>
    </dgm:pt>
    <dgm:pt modelId="{B6409CC4-5153-44BF-8E89-AE7A9480FE92}" type="pres">
      <dgm:prSet presAssocID="{70FE2DFD-952F-4A5C-8958-12DA626F5E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ADCD979-9040-40A3-B4C9-47727014220B}" srcId="{F4AF2CCF-6FD3-45A1-B3D8-B46156EB14EB}" destId="{84D2531D-582A-4F58-B9BD-0B0633092BA7}" srcOrd="0" destOrd="0" parTransId="{9769971B-FEE0-4573-8AA5-5D1A6183828B}" sibTransId="{3658FCB5-75F3-4568-AEF0-30695672B24E}"/>
    <dgm:cxn modelId="{37D51E04-7B18-4D64-9591-A3826C1B9953}" type="presOf" srcId="{84D2531D-582A-4F58-B9BD-0B0633092BA7}" destId="{B42CB532-ED00-40D0-B612-20F1699B88A9}" srcOrd="0" destOrd="0" presId="urn:microsoft.com/office/officeart/2005/8/layout/default"/>
    <dgm:cxn modelId="{C094DACE-9D5D-4A46-8EE0-76A3C33F5457}" type="presOf" srcId="{F565ED64-D74F-4B82-A0BF-A01823254D37}" destId="{C852C84E-FE9C-4B6B-ADD1-8AB8183FE6FF}" srcOrd="0" destOrd="0" presId="urn:microsoft.com/office/officeart/2005/8/layout/default"/>
    <dgm:cxn modelId="{6EB1CC98-2A93-41A7-9863-BE5C244B9B55}" type="presOf" srcId="{70FE2DFD-952F-4A5C-8958-12DA626F5E7F}" destId="{B6409CC4-5153-44BF-8E89-AE7A9480FE92}" srcOrd="0" destOrd="0" presId="urn:microsoft.com/office/officeart/2005/8/layout/default"/>
    <dgm:cxn modelId="{98E8C1E8-3B41-46A8-9192-536380C682BB}" srcId="{F4AF2CCF-6FD3-45A1-B3D8-B46156EB14EB}" destId="{70FE2DFD-952F-4A5C-8958-12DA626F5E7F}" srcOrd="2" destOrd="0" parTransId="{B2421667-3B7D-457F-BA0D-F4E258B821A2}" sibTransId="{CA863649-61FF-4410-828D-0C3BC444F37D}"/>
    <dgm:cxn modelId="{352CE5A4-EE3A-4AE9-9D60-551C4E2226CF}" type="presOf" srcId="{F4AF2CCF-6FD3-45A1-B3D8-B46156EB14EB}" destId="{D80CA53D-DC51-4BA4-A7EC-A7277F7A57D2}" srcOrd="0" destOrd="0" presId="urn:microsoft.com/office/officeart/2005/8/layout/default"/>
    <dgm:cxn modelId="{F3696DB9-247A-4074-83B9-DB650521C1A7}" srcId="{F4AF2CCF-6FD3-45A1-B3D8-B46156EB14EB}" destId="{F565ED64-D74F-4B82-A0BF-A01823254D37}" srcOrd="1" destOrd="0" parTransId="{3A71DD50-4AF0-4AD1-B940-D12AA87CB2ED}" sibTransId="{AB84A15A-D876-4EA7-B917-8556BFD83303}"/>
    <dgm:cxn modelId="{AD3AFDB8-1C25-4D9C-904E-6D158CF44D89}" type="presParOf" srcId="{D80CA53D-DC51-4BA4-A7EC-A7277F7A57D2}" destId="{B42CB532-ED00-40D0-B612-20F1699B88A9}" srcOrd="0" destOrd="0" presId="urn:microsoft.com/office/officeart/2005/8/layout/default"/>
    <dgm:cxn modelId="{AC2E2994-6494-4D43-99B0-8C332868443D}" type="presParOf" srcId="{D80CA53D-DC51-4BA4-A7EC-A7277F7A57D2}" destId="{4EC4A476-150A-4FA0-BCF6-DECA3BB37BE7}" srcOrd="1" destOrd="0" presId="urn:microsoft.com/office/officeart/2005/8/layout/default"/>
    <dgm:cxn modelId="{9B75A0F9-A034-4BE4-A731-8A8F0C01DBC3}" type="presParOf" srcId="{D80CA53D-DC51-4BA4-A7EC-A7277F7A57D2}" destId="{C852C84E-FE9C-4B6B-ADD1-8AB8183FE6FF}" srcOrd="2" destOrd="0" presId="urn:microsoft.com/office/officeart/2005/8/layout/default"/>
    <dgm:cxn modelId="{D9C555F4-16AA-4986-A227-5C915181A82C}" type="presParOf" srcId="{D80CA53D-DC51-4BA4-A7EC-A7277F7A57D2}" destId="{B1F3A235-D00E-40AC-B873-8B90D65A55B2}" srcOrd="3" destOrd="0" presId="urn:microsoft.com/office/officeart/2005/8/layout/default"/>
    <dgm:cxn modelId="{DC34FF2B-F514-4A29-B739-601E74EDB8B7}" type="presParOf" srcId="{D80CA53D-DC51-4BA4-A7EC-A7277F7A57D2}" destId="{B6409CC4-5153-44BF-8E89-AE7A9480FE9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A3CD7-292C-4BD4-9A30-EB7E17719A29}">
      <dsp:nvSpPr>
        <dsp:cNvPr id="0" name=""/>
        <dsp:cNvSpPr/>
      </dsp:nvSpPr>
      <dsp:spPr>
        <a:xfrm>
          <a:off x="640503" y="967"/>
          <a:ext cx="1390931" cy="1390931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Cualitativo</a:t>
          </a:r>
          <a:endParaRPr lang="es-ES" sz="1200" kern="1200" dirty="0"/>
        </a:p>
      </dsp:txBody>
      <dsp:txXfrm>
        <a:off x="844200" y="204664"/>
        <a:ext cx="983537" cy="983537"/>
      </dsp:txXfrm>
    </dsp:sp>
    <dsp:sp modelId="{964A798F-D2E9-457E-9CC7-497B0E1DBCE0}">
      <dsp:nvSpPr>
        <dsp:cNvPr id="0" name=""/>
        <dsp:cNvSpPr/>
      </dsp:nvSpPr>
      <dsp:spPr>
        <a:xfrm>
          <a:off x="965344" y="1536478"/>
          <a:ext cx="806740" cy="806740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072277" y="1844975"/>
        <a:ext cx="592874" cy="189746"/>
      </dsp:txXfrm>
    </dsp:sp>
    <dsp:sp modelId="{E18EEFCD-3328-4C6C-86E4-29B110772E53}">
      <dsp:nvSpPr>
        <dsp:cNvPr id="0" name=""/>
        <dsp:cNvSpPr/>
      </dsp:nvSpPr>
      <dsp:spPr>
        <a:xfrm>
          <a:off x="640503" y="2424525"/>
          <a:ext cx="1390931" cy="1390931"/>
        </a:xfrm>
        <a:prstGeom prst="ellipse">
          <a:avLst/>
        </a:prstGeom>
        <a:solidFill>
          <a:schemeClr val="accent5"/>
        </a:solidFill>
        <a:ln>
          <a:solidFill>
            <a:schemeClr val="accent5">
              <a:lumMod val="75000"/>
            </a:schemeClr>
          </a:solidFill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Cuantitativo</a:t>
          </a:r>
          <a:endParaRPr lang="es-ES" sz="1200" kern="1200" dirty="0"/>
        </a:p>
      </dsp:txBody>
      <dsp:txXfrm>
        <a:off x="844200" y="2628222"/>
        <a:ext cx="983537" cy="983537"/>
      </dsp:txXfrm>
    </dsp:sp>
    <dsp:sp modelId="{12CB9F49-C01B-4931-8AF5-2479BD6F6601}">
      <dsp:nvSpPr>
        <dsp:cNvPr id="0" name=""/>
        <dsp:cNvSpPr/>
      </dsp:nvSpPr>
      <dsp:spPr>
        <a:xfrm>
          <a:off x="2240074" y="1649498"/>
          <a:ext cx="442316" cy="51742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305643"/>
                <a:satOff val="61137"/>
                <a:lumOff val="14118"/>
                <a:alphaOff val="0"/>
              </a:schemeClr>
            </a:gs>
            <a:gs pos="100000">
              <a:schemeClr val="accent5">
                <a:hueOff val="305643"/>
                <a:satOff val="61137"/>
                <a:lumOff val="14118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2240074" y="1752983"/>
        <a:ext cx="309621" cy="310456"/>
      </dsp:txXfrm>
    </dsp:sp>
    <dsp:sp modelId="{CE178A97-4165-41AC-B3D1-CC3D1EC35707}">
      <dsp:nvSpPr>
        <dsp:cNvPr id="0" name=""/>
        <dsp:cNvSpPr/>
      </dsp:nvSpPr>
      <dsp:spPr>
        <a:xfrm>
          <a:off x="2865993" y="517280"/>
          <a:ext cx="2781862" cy="2781862"/>
        </a:xfrm>
        <a:prstGeom prst="ellipse">
          <a:avLst/>
        </a:prstGeom>
        <a:gradFill flip="none" rotWithShape="1">
          <a:gsLst>
            <a:gs pos="0">
              <a:schemeClr val="accent6"/>
            </a:gs>
            <a:gs pos="100000">
              <a:srgbClr val="00B0F0">
                <a:alpha val="72000"/>
              </a:srgbClr>
            </a:gs>
            <a:gs pos="100000">
              <a:srgbClr val="005CBF"/>
            </a:gs>
          </a:gsLst>
          <a:lin ang="16200000" scaled="1"/>
          <a:tileRect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700" kern="1200" dirty="0" smtClean="0"/>
            <a:t>Evaluación</a:t>
          </a:r>
          <a:endParaRPr lang="es-ES" sz="2700" kern="1200" dirty="0"/>
        </a:p>
      </dsp:txBody>
      <dsp:txXfrm>
        <a:off x="3273387" y="924674"/>
        <a:ext cx="1967074" cy="1967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C38D2-559D-4B29-8F3A-AA53FA2C7040}">
      <dsp:nvSpPr>
        <dsp:cNvPr id="0" name=""/>
        <dsp:cNvSpPr/>
      </dsp:nvSpPr>
      <dsp:spPr>
        <a:xfrm>
          <a:off x="2692780" y="877"/>
          <a:ext cx="1391476" cy="139147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Actitudes</a:t>
          </a:r>
          <a:endParaRPr lang="es-ES" sz="1600" kern="1200" dirty="0"/>
        </a:p>
      </dsp:txBody>
      <dsp:txXfrm>
        <a:off x="2896557" y="204654"/>
        <a:ext cx="983922" cy="983922"/>
      </dsp:txXfrm>
    </dsp:sp>
    <dsp:sp modelId="{68045A80-24E3-4EAE-B8F3-00C8A1015D2B}">
      <dsp:nvSpPr>
        <dsp:cNvPr id="0" name=""/>
        <dsp:cNvSpPr/>
      </dsp:nvSpPr>
      <dsp:spPr>
        <a:xfrm rot="2160000">
          <a:off x="4040281" y="1069714"/>
          <a:ext cx="369907" cy="469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>
        <a:off x="4050878" y="1131025"/>
        <a:ext cx="258935" cy="281773"/>
      </dsp:txXfrm>
    </dsp:sp>
    <dsp:sp modelId="{FD798DE7-B8C3-49DB-BAEA-EAFA73A07CE2}">
      <dsp:nvSpPr>
        <dsp:cNvPr id="0" name=""/>
        <dsp:cNvSpPr/>
      </dsp:nvSpPr>
      <dsp:spPr>
        <a:xfrm>
          <a:off x="4383153" y="1229005"/>
          <a:ext cx="1391476" cy="139147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Intereses</a:t>
          </a:r>
          <a:endParaRPr lang="es-ES" sz="1600" kern="1200" dirty="0"/>
        </a:p>
      </dsp:txBody>
      <dsp:txXfrm>
        <a:off x="4586930" y="1432782"/>
        <a:ext cx="983922" cy="983922"/>
      </dsp:txXfrm>
    </dsp:sp>
    <dsp:sp modelId="{06A67DCB-5BBB-4428-B7ED-82F29973019E}">
      <dsp:nvSpPr>
        <dsp:cNvPr id="0" name=""/>
        <dsp:cNvSpPr/>
      </dsp:nvSpPr>
      <dsp:spPr>
        <a:xfrm rot="6480000">
          <a:off x="4574340" y="2673551"/>
          <a:ext cx="369907" cy="469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 rot="10800000">
        <a:off x="4646972" y="2714706"/>
        <a:ext cx="258935" cy="281773"/>
      </dsp:txXfrm>
    </dsp:sp>
    <dsp:sp modelId="{06B3D71A-B33B-4B0E-8C98-F969B17D72BE}">
      <dsp:nvSpPr>
        <dsp:cNvPr id="0" name=""/>
        <dsp:cNvSpPr/>
      </dsp:nvSpPr>
      <dsp:spPr>
        <a:xfrm>
          <a:off x="3737488" y="3216158"/>
          <a:ext cx="1391476" cy="139147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Hábitos</a:t>
          </a:r>
          <a:endParaRPr lang="es-ES" sz="1600" kern="1200" dirty="0"/>
        </a:p>
      </dsp:txBody>
      <dsp:txXfrm>
        <a:off x="3941265" y="3419935"/>
        <a:ext cx="983922" cy="983922"/>
      </dsp:txXfrm>
    </dsp:sp>
    <dsp:sp modelId="{7024B4A8-426A-4843-AEA8-CCDA169D2F66}">
      <dsp:nvSpPr>
        <dsp:cNvPr id="0" name=""/>
        <dsp:cNvSpPr/>
      </dsp:nvSpPr>
      <dsp:spPr>
        <a:xfrm rot="10800000">
          <a:off x="3214033" y="3677084"/>
          <a:ext cx="369907" cy="469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 rot="10800000">
        <a:off x="3325005" y="3771009"/>
        <a:ext cx="258935" cy="281773"/>
      </dsp:txXfrm>
    </dsp:sp>
    <dsp:sp modelId="{7C732CE5-A7F0-4FBB-BC5F-002CCD67CD11}">
      <dsp:nvSpPr>
        <dsp:cNvPr id="0" name=""/>
        <dsp:cNvSpPr/>
      </dsp:nvSpPr>
      <dsp:spPr>
        <a:xfrm>
          <a:off x="1648072" y="3216158"/>
          <a:ext cx="1391476" cy="139147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000" kern="1200" dirty="0" smtClean="0"/>
            <a:t>Conocimientos</a:t>
          </a:r>
          <a:endParaRPr lang="es-ES" sz="1000" kern="1200" dirty="0"/>
        </a:p>
      </dsp:txBody>
      <dsp:txXfrm>
        <a:off x="1851849" y="3419935"/>
        <a:ext cx="983922" cy="983922"/>
      </dsp:txXfrm>
    </dsp:sp>
    <dsp:sp modelId="{0DA69763-CC6B-4F45-8579-BB0A95B2D5B8}">
      <dsp:nvSpPr>
        <dsp:cNvPr id="0" name=""/>
        <dsp:cNvSpPr/>
      </dsp:nvSpPr>
      <dsp:spPr>
        <a:xfrm rot="15120000">
          <a:off x="1839259" y="2693464"/>
          <a:ext cx="369907" cy="469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 rot="10800000">
        <a:off x="1911891" y="2840159"/>
        <a:ext cx="258935" cy="281773"/>
      </dsp:txXfrm>
    </dsp:sp>
    <dsp:sp modelId="{29699F0E-02DF-413E-AD65-49C5831A57D5}">
      <dsp:nvSpPr>
        <dsp:cNvPr id="0" name=""/>
        <dsp:cNvSpPr/>
      </dsp:nvSpPr>
      <dsp:spPr>
        <a:xfrm>
          <a:off x="1002407" y="1229005"/>
          <a:ext cx="1391476" cy="139147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/>
            <a:t>habilidades</a:t>
          </a:r>
          <a:endParaRPr lang="es-ES" sz="1200" kern="1200" dirty="0"/>
        </a:p>
      </dsp:txBody>
      <dsp:txXfrm>
        <a:off x="1206184" y="1432782"/>
        <a:ext cx="983922" cy="983922"/>
      </dsp:txXfrm>
    </dsp:sp>
    <dsp:sp modelId="{36190811-445C-4574-BEE2-EE8475FD4399}">
      <dsp:nvSpPr>
        <dsp:cNvPr id="0" name=""/>
        <dsp:cNvSpPr/>
      </dsp:nvSpPr>
      <dsp:spPr>
        <a:xfrm rot="19440000">
          <a:off x="2349908" y="1082021"/>
          <a:ext cx="369907" cy="46962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/>
        </a:p>
      </dsp:txBody>
      <dsp:txXfrm>
        <a:off x="2360505" y="1208560"/>
        <a:ext cx="258935" cy="2817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AEE82-BB8E-4CCB-B9F2-2B444C7C8C29}">
      <dsp:nvSpPr>
        <dsp:cNvPr id="0" name=""/>
        <dsp:cNvSpPr/>
      </dsp:nvSpPr>
      <dsp:spPr>
        <a:xfrm>
          <a:off x="502" y="399111"/>
          <a:ext cx="2710152" cy="27101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Planeación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600" kern="1200" dirty="0"/>
        </a:p>
      </dsp:txBody>
      <dsp:txXfrm>
        <a:off x="397395" y="796004"/>
        <a:ext cx="1916366" cy="1916366"/>
      </dsp:txXfrm>
    </dsp:sp>
    <dsp:sp modelId="{5923FE8E-9A04-449D-AD76-85D3821FCAE8}">
      <dsp:nvSpPr>
        <dsp:cNvPr id="0" name=""/>
        <dsp:cNvSpPr/>
      </dsp:nvSpPr>
      <dsp:spPr>
        <a:xfrm>
          <a:off x="2498323" y="16336"/>
          <a:ext cx="1685011" cy="914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>
        <a:off x="2498323" y="199271"/>
        <a:ext cx="1410608" cy="548806"/>
      </dsp:txXfrm>
    </dsp:sp>
    <dsp:sp modelId="{9D663E13-E2DA-45D4-934E-C3D5A623B6FC}">
      <dsp:nvSpPr>
        <dsp:cNvPr id="0" name=""/>
        <dsp:cNvSpPr/>
      </dsp:nvSpPr>
      <dsp:spPr>
        <a:xfrm>
          <a:off x="4066381" y="399111"/>
          <a:ext cx="2710152" cy="2710152"/>
        </a:xfrm>
        <a:prstGeom prst="ellipse">
          <a:avLst/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kern="1200" dirty="0" smtClean="0"/>
            <a:t>Evaluación</a:t>
          </a:r>
          <a:endParaRPr lang="es-ES" sz="2600" kern="1200" dirty="0"/>
        </a:p>
      </dsp:txBody>
      <dsp:txXfrm>
        <a:off x="4463274" y="796004"/>
        <a:ext cx="1916366" cy="1916366"/>
      </dsp:txXfrm>
    </dsp:sp>
    <dsp:sp modelId="{F01F5D57-F292-4B3B-A625-553752CAA035}">
      <dsp:nvSpPr>
        <dsp:cNvPr id="0" name=""/>
        <dsp:cNvSpPr/>
      </dsp:nvSpPr>
      <dsp:spPr>
        <a:xfrm rot="10800000">
          <a:off x="2593701" y="2577361"/>
          <a:ext cx="1685011" cy="914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452395"/>
            <a:satOff val="-81125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100" kern="1200"/>
        </a:p>
      </dsp:txBody>
      <dsp:txXfrm rot="10800000">
        <a:off x="2868104" y="2760296"/>
        <a:ext cx="1410608" cy="548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CA932-2FBD-49E3-B86D-18F0AA5C5CBF}">
      <dsp:nvSpPr>
        <dsp:cNvPr id="0" name=""/>
        <dsp:cNvSpPr/>
      </dsp:nvSpPr>
      <dsp:spPr>
        <a:xfrm>
          <a:off x="132653" y="706750"/>
          <a:ext cx="3170382" cy="9907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106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Autoevaluación</a:t>
          </a:r>
          <a:endParaRPr lang="es-ES" sz="2100" kern="1200" dirty="0"/>
        </a:p>
      </dsp:txBody>
      <dsp:txXfrm>
        <a:off x="132653" y="706750"/>
        <a:ext cx="3170382" cy="990744"/>
      </dsp:txXfrm>
    </dsp:sp>
    <dsp:sp modelId="{E41C8A0F-9146-404C-AF7F-E0B1167FEEAD}">
      <dsp:nvSpPr>
        <dsp:cNvPr id="0" name=""/>
        <dsp:cNvSpPr/>
      </dsp:nvSpPr>
      <dsp:spPr>
        <a:xfrm>
          <a:off x="554" y="563642"/>
          <a:ext cx="693521" cy="1040281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621C97E-013B-45BA-BC16-D391E049053F}">
      <dsp:nvSpPr>
        <dsp:cNvPr id="0" name=""/>
        <dsp:cNvSpPr/>
      </dsp:nvSpPr>
      <dsp:spPr>
        <a:xfrm>
          <a:off x="3606100" y="706750"/>
          <a:ext cx="3170382" cy="9907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106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err="1" smtClean="0"/>
            <a:t>Coevaluación</a:t>
          </a:r>
          <a:endParaRPr lang="es-ES" sz="2100" kern="1200" dirty="0"/>
        </a:p>
      </dsp:txBody>
      <dsp:txXfrm>
        <a:off x="3606100" y="706750"/>
        <a:ext cx="3170382" cy="990744"/>
      </dsp:txXfrm>
    </dsp:sp>
    <dsp:sp modelId="{40DABEAE-B930-4436-8852-F2D27BD4A6E1}">
      <dsp:nvSpPr>
        <dsp:cNvPr id="0" name=""/>
        <dsp:cNvSpPr/>
      </dsp:nvSpPr>
      <dsp:spPr>
        <a:xfrm>
          <a:off x="3474000" y="563642"/>
          <a:ext cx="693521" cy="1040281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1687843"/>
                <a:satOff val="-43856"/>
                <a:lumOff val="-3328"/>
                <a:alphaOff val="0"/>
              </a:schemeClr>
            </a:gs>
            <a:gs pos="100000">
              <a:schemeClr val="accent3">
                <a:tint val="50000"/>
                <a:hueOff val="1687843"/>
                <a:satOff val="-43856"/>
                <a:lumOff val="-3328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175FF64-CBC9-4CEC-AC7C-732F13C6AEDC}">
      <dsp:nvSpPr>
        <dsp:cNvPr id="0" name=""/>
        <dsp:cNvSpPr/>
      </dsp:nvSpPr>
      <dsp:spPr>
        <a:xfrm>
          <a:off x="1869376" y="1953987"/>
          <a:ext cx="3170382" cy="990744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7106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err="1" smtClean="0"/>
            <a:t>Heteroevaluación</a:t>
          </a:r>
          <a:endParaRPr lang="es-ES" sz="2100" kern="1200" dirty="0"/>
        </a:p>
      </dsp:txBody>
      <dsp:txXfrm>
        <a:off x="1869376" y="1953987"/>
        <a:ext cx="3170382" cy="990744"/>
      </dsp:txXfrm>
    </dsp:sp>
    <dsp:sp modelId="{2774A05E-932A-4CD9-9077-2731B9DC9F76}">
      <dsp:nvSpPr>
        <dsp:cNvPr id="0" name=""/>
        <dsp:cNvSpPr/>
      </dsp:nvSpPr>
      <dsp:spPr>
        <a:xfrm>
          <a:off x="1737277" y="1810880"/>
          <a:ext cx="693521" cy="1040281"/>
        </a:xfrm>
        <a:prstGeom prst="rect">
          <a:avLst/>
        </a:prstGeom>
        <a:gradFill rotWithShape="0">
          <a:gsLst>
            <a:gs pos="0">
              <a:schemeClr val="accent3">
                <a:tint val="50000"/>
                <a:hueOff val="3375687"/>
                <a:satOff val="-87712"/>
                <a:lumOff val="-6655"/>
                <a:alphaOff val="0"/>
              </a:schemeClr>
            </a:gs>
            <a:gs pos="100000">
              <a:schemeClr val="accent3">
                <a:tint val="50000"/>
                <a:hueOff val="3375687"/>
                <a:satOff val="-87712"/>
                <a:lumOff val="-665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87CA4EC-61E7-46E2-AC2E-579DB26D528D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B6B571-D7A9-4E5D-87D5-4EB17A5B059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Método Expositivo/ Lección Magistral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337592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Mtra. Alina Lorena Arreola González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897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Tipos de Evaluación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520352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76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Qué evaluar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8717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21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Profesor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capacidad de respuesta de </a:t>
            </a:r>
            <a:r>
              <a:rPr lang="es-ES_tradnl" smtClean="0"/>
              <a:t>los alumnos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18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Justificación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autoridad científica del profesor</a:t>
            </a:r>
          </a:p>
          <a:p>
            <a:r>
              <a:rPr lang="es-ES_tradnl" dirty="0" smtClean="0"/>
              <a:t>Profundizar en el Tema</a:t>
            </a:r>
          </a:p>
          <a:p>
            <a:r>
              <a:rPr lang="es-ES_tradnl" dirty="0" smtClean="0"/>
              <a:t>Comprensión del Tema</a:t>
            </a:r>
          </a:p>
          <a:p>
            <a:r>
              <a:rPr lang="es-ES_tradnl" dirty="0" smtClean="0"/>
              <a:t>Información de diferentes fuentes bibliográficas</a:t>
            </a:r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909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Orden 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Introducción ( conocimientos previos)</a:t>
            </a:r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Desarrollo ( Información y mapa conceptual)</a:t>
            </a:r>
          </a:p>
          <a:p>
            <a:pPr marL="0" indent="0">
              <a:buNone/>
            </a:pPr>
            <a:endParaRPr lang="es-ES_tradnl" dirty="0" smtClean="0"/>
          </a:p>
          <a:p>
            <a:r>
              <a:rPr lang="es-ES_tradnl" dirty="0" smtClean="0"/>
              <a:t>Cierre: Resumen o síntesis de la información enlazar conocimientos nuevos con los anteriores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14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smtClean="0"/>
              <a:t>Evaluación en la Planeación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Las Competencias y   los Métodos didácticos en el Jardín de Niños.</a:t>
            </a:r>
          </a:p>
          <a:p>
            <a:r>
              <a:rPr lang="es-ES_tradnl" sz="1400" dirty="0" smtClean="0"/>
              <a:t>Guadalupe </a:t>
            </a:r>
            <a:r>
              <a:rPr lang="es-ES_tradnl" sz="1400" dirty="0" err="1" smtClean="0"/>
              <a:t>Malagón</a:t>
            </a:r>
            <a:r>
              <a:rPr lang="es-ES_tradnl" sz="1400" dirty="0" smtClean="0"/>
              <a:t> y Montes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12060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Definición del concepto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323652"/>
            <a:ext cx="7632848" cy="3508977"/>
          </a:xfrm>
        </p:spPr>
        <p:txBody>
          <a:bodyPr>
            <a:normAutofit/>
          </a:bodyPr>
          <a:lstStyle/>
          <a:p>
            <a:pPr algn="just"/>
            <a:r>
              <a:rPr lang="es-ES_tradnl" dirty="0" smtClean="0"/>
              <a:t>La evaluación en la planeación: es de suma importancia , pues suministra información a la  educadora sobre los procesos de enseñanza aprendizaje con vistas a la posible mejora de la práctica docente. ( Gallego, 1994)</a:t>
            </a:r>
            <a:endParaRPr lang="es-ES" dirty="0" smtClean="0"/>
          </a:p>
          <a:p>
            <a:pPr indent="-342900" algn="just"/>
            <a:r>
              <a:rPr lang="es-ES" dirty="0" smtClean="0"/>
              <a:t>Evaluación:</a:t>
            </a:r>
          </a:p>
          <a:p>
            <a:pPr marL="0" indent="0" algn="just">
              <a:buNone/>
            </a:pPr>
            <a:r>
              <a:rPr lang="es-ES" dirty="0" smtClean="0"/>
              <a:t>Estimar</a:t>
            </a:r>
            <a:r>
              <a:rPr lang="es-ES" dirty="0"/>
              <a:t> los conocimientos, aptitudes y </a:t>
            </a: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rendimiento</a:t>
            </a:r>
            <a:r>
              <a:rPr lang="es-ES" dirty="0"/>
              <a:t> de los alumnos</a:t>
            </a:r>
            <a:r>
              <a:rPr lang="es-ES" dirty="0" smtClean="0"/>
              <a:t>. ( Casanova 1998)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8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En Preescolar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/>
          <a:lstStyle/>
          <a:p>
            <a:r>
              <a:rPr lang="es-ES_tradnl" dirty="0" smtClean="0"/>
              <a:t>Evaluación</a:t>
            </a:r>
            <a:endParaRPr lang="es-E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673689793"/>
              </p:ext>
            </p:extLst>
          </p:nvPr>
        </p:nvGraphicFramePr>
        <p:xfrm>
          <a:off x="1331640" y="2132856"/>
          <a:ext cx="62883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Proceso Integral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36499"/>
              </p:ext>
            </p:extLst>
          </p:nvPr>
        </p:nvGraphicFramePr>
        <p:xfrm>
          <a:off x="1042988" y="1628800"/>
          <a:ext cx="6777037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57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Presente siempre de manera cíclica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440644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79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361</TotalTime>
  <Words>169</Words>
  <Application>Microsoft Office PowerPoint</Application>
  <PresentationFormat>Presentación en pantalla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Austin</vt:lpstr>
      <vt:lpstr>Método Expositivo/ Lección Magistral</vt:lpstr>
      <vt:lpstr>Propósito del Profesor</vt:lpstr>
      <vt:lpstr>Justificación</vt:lpstr>
      <vt:lpstr>Orden Lógico</vt:lpstr>
      <vt:lpstr>Evaluación en la Planeación</vt:lpstr>
      <vt:lpstr>Definición del concepto</vt:lpstr>
      <vt:lpstr>En Preescolar</vt:lpstr>
      <vt:lpstr>Proceso Integral</vt:lpstr>
      <vt:lpstr>Presente siempre de manera cíclica</vt:lpstr>
      <vt:lpstr>Tipos de Evaluación</vt:lpstr>
      <vt:lpstr>Qué evaluar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Expositivo/ Lección Magistral</dc:title>
  <dc:creator>SubDireccionTecnica</dc:creator>
  <cp:lastModifiedBy>COMPUTO</cp:lastModifiedBy>
  <cp:revision>12</cp:revision>
  <dcterms:created xsi:type="dcterms:W3CDTF">2016-02-10T20:35:39Z</dcterms:created>
  <dcterms:modified xsi:type="dcterms:W3CDTF">2016-03-03T15:00:34Z</dcterms:modified>
</cp:coreProperties>
</file>