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5" r:id="rId21"/>
    <p:sldId id="287" r:id="rId22"/>
    <p:sldId id="288" r:id="rId23"/>
    <p:sldId id="289" r:id="rId24"/>
    <p:sldId id="269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E1DDF-7927-4145-AE7D-9553982CA6F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5B27CC3-3BAB-49E3-8CF5-4537B26FE2E8}">
      <dgm:prSet phldrT="[Texto]"/>
      <dgm:spPr/>
      <dgm:t>
        <a:bodyPr/>
        <a:lstStyle/>
        <a:p>
          <a:r>
            <a:rPr lang="es-MX" dirty="0" smtClean="0"/>
            <a:t>Docentes</a:t>
          </a:r>
          <a:endParaRPr lang="es-MX" dirty="0"/>
        </a:p>
      </dgm:t>
    </dgm:pt>
    <dgm:pt modelId="{21404525-14AD-47FD-981B-2309F232E9E0}" type="parTrans" cxnId="{6F1C8FBE-19D2-4284-830D-B31D04D2C67C}">
      <dgm:prSet/>
      <dgm:spPr/>
      <dgm:t>
        <a:bodyPr/>
        <a:lstStyle/>
        <a:p>
          <a:endParaRPr lang="es-MX"/>
        </a:p>
      </dgm:t>
    </dgm:pt>
    <dgm:pt modelId="{43EB026F-EB7E-4A61-9EDD-85C87F419B86}" type="sibTrans" cxnId="{6F1C8FBE-19D2-4284-830D-B31D04D2C67C}">
      <dgm:prSet/>
      <dgm:spPr/>
      <dgm:t>
        <a:bodyPr/>
        <a:lstStyle/>
        <a:p>
          <a:endParaRPr lang="es-MX"/>
        </a:p>
      </dgm:t>
    </dgm:pt>
    <dgm:pt modelId="{E7550C02-4619-4117-95A4-CC6B14659CF7}">
      <dgm:prSet phldrT="[Texto]"/>
      <dgm:spPr/>
      <dgm:t>
        <a:bodyPr/>
        <a:lstStyle/>
        <a:p>
          <a:r>
            <a:rPr lang="es-MX" dirty="0" smtClean="0"/>
            <a:t>Directivos</a:t>
          </a:r>
          <a:endParaRPr lang="es-MX" dirty="0"/>
        </a:p>
      </dgm:t>
    </dgm:pt>
    <dgm:pt modelId="{BABFAE7D-03BA-423F-894E-94F56475A07F}" type="parTrans" cxnId="{D9D17D61-85DD-42A6-B185-D17B4CC95942}">
      <dgm:prSet/>
      <dgm:spPr/>
      <dgm:t>
        <a:bodyPr/>
        <a:lstStyle/>
        <a:p>
          <a:endParaRPr lang="es-MX"/>
        </a:p>
      </dgm:t>
    </dgm:pt>
    <dgm:pt modelId="{9141F3F0-A26D-450B-973E-3657406E625A}" type="sibTrans" cxnId="{D9D17D61-85DD-42A6-B185-D17B4CC95942}">
      <dgm:prSet/>
      <dgm:spPr/>
      <dgm:t>
        <a:bodyPr/>
        <a:lstStyle/>
        <a:p>
          <a:endParaRPr lang="es-MX"/>
        </a:p>
      </dgm:t>
    </dgm:pt>
    <dgm:pt modelId="{FAFCB3D7-3164-4BF6-9CDD-E3CA68A211D4}">
      <dgm:prSet phldrT="[Texto]"/>
      <dgm:spPr/>
      <dgm:t>
        <a:bodyPr/>
        <a:lstStyle/>
        <a:p>
          <a:r>
            <a:rPr lang="es-MX" dirty="0" smtClean="0"/>
            <a:t>Alumnos</a:t>
          </a:r>
          <a:endParaRPr lang="es-MX" dirty="0"/>
        </a:p>
      </dgm:t>
    </dgm:pt>
    <dgm:pt modelId="{392E3EE2-ACE2-4C74-8BDB-F1A0A09A83BD}" type="parTrans" cxnId="{CD10C017-F1FA-4577-B65C-ED2071E554D3}">
      <dgm:prSet/>
      <dgm:spPr/>
      <dgm:t>
        <a:bodyPr/>
        <a:lstStyle/>
        <a:p>
          <a:endParaRPr lang="es-MX"/>
        </a:p>
      </dgm:t>
    </dgm:pt>
    <dgm:pt modelId="{27EF9BBE-A489-4844-AC54-285765593B7E}" type="sibTrans" cxnId="{CD10C017-F1FA-4577-B65C-ED2071E554D3}">
      <dgm:prSet/>
      <dgm:spPr/>
      <dgm:t>
        <a:bodyPr/>
        <a:lstStyle/>
        <a:p>
          <a:endParaRPr lang="es-MX"/>
        </a:p>
      </dgm:t>
    </dgm:pt>
    <dgm:pt modelId="{C9F837EA-090E-4709-A9B2-EB64F695DDA6}" type="pres">
      <dgm:prSet presAssocID="{E17E1DDF-7927-4145-AE7D-9553982CA6F3}" presName="CompostProcess" presStyleCnt="0">
        <dgm:presLayoutVars>
          <dgm:dir/>
          <dgm:resizeHandles val="exact"/>
        </dgm:presLayoutVars>
      </dgm:prSet>
      <dgm:spPr/>
    </dgm:pt>
    <dgm:pt modelId="{EB79B144-24E0-453E-AA82-3241C623D2B0}" type="pres">
      <dgm:prSet presAssocID="{E17E1DDF-7927-4145-AE7D-9553982CA6F3}" presName="arrow" presStyleLbl="bgShp" presStyleIdx="0" presStyleCnt="1"/>
      <dgm:spPr/>
    </dgm:pt>
    <dgm:pt modelId="{4B88630F-A104-4F6A-8AAF-DF641521E146}" type="pres">
      <dgm:prSet presAssocID="{E17E1DDF-7927-4145-AE7D-9553982CA6F3}" presName="linearProcess" presStyleCnt="0"/>
      <dgm:spPr/>
    </dgm:pt>
    <dgm:pt modelId="{A4D232B7-98D2-48C7-90C6-A6D7A5856262}" type="pres">
      <dgm:prSet presAssocID="{45B27CC3-3BAB-49E3-8CF5-4537B26FE2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ECBA73-45FF-4577-9798-7E4C59E8E822}" type="pres">
      <dgm:prSet presAssocID="{43EB026F-EB7E-4A61-9EDD-85C87F419B86}" presName="sibTrans" presStyleCnt="0"/>
      <dgm:spPr/>
    </dgm:pt>
    <dgm:pt modelId="{BF44E6CD-B6D1-4BAE-8EB9-97F20EFEBE8E}" type="pres">
      <dgm:prSet presAssocID="{E7550C02-4619-4117-95A4-CC6B14659C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667A46-441A-45B1-9BA8-6E2805EA4C23}" type="pres">
      <dgm:prSet presAssocID="{9141F3F0-A26D-450B-973E-3657406E625A}" presName="sibTrans" presStyleCnt="0"/>
      <dgm:spPr/>
    </dgm:pt>
    <dgm:pt modelId="{E44EC6E0-848E-4E33-B356-9F76916AF57A}" type="pres">
      <dgm:prSet presAssocID="{FAFCB3D7-3164-4BF6-9CDD-E3CA68A211D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B65734-F56D-4A79-87F5-C10DBADA9F38}" type="presOf" srcId="{E7550C02-4619-4117-95A4-CC6B14659CF7}" destId="{BF44E6CD-B6D1-4BAE-8EB9-97F20EFEBE8E}" srcOrd="0" destOrd="0" presId="urn:microsoft.com/office/officeart/2005/8/layout/hProcess9"/>
    <dgm:cxn modelId="{E579346E-5115-4B35-A403-C3B0CD71382E}" type="presOf" srcId="{E17E1DDF-7927-4145-AE7D-9553982CA6F3}" destId="{C9F837EA-090E-4709-A9B2-EB64F695DDA6}" srcOrd="0" destOrd="0" presId="urn:microsoft.com/office/officeart/2005/8/layout/hProcess9"/>
    <dgm:cxn modelId="{D6DAAD18-B66E-49F3-A295-3B726748B378}" type="presOf" srcId="{FAFCB3D7-3164-4BF6-9CDD-E3CA68A211D4}" destId="{E44EC6E0-848E-4E33-B356-9F76916AF57A}" srcOrd="0" destOrd="0" presId="urn:microsoft.com/office/officeart/2005/8/layout/hProcess9"/>
    <dgm:cxn modelId="{6F1C8FBE-19D2-4284-830D-B31D04D2C67C}" srcId="{E17E1DDF-7927-4145-AE7D-9553982CA6F3}" destId="{45B27CC3-3BAB-49E3-8CF5-4537B26FE2E8}" srcOrd="0" destOrd="0" parTransId="{21404525-14AD-47FD-981B-2309F232E9E0}" sibTransId="{43EB026F-EB7E-4A61-9EDD-85C87F419B86}"/>
    <dgm:cxn modelId="{D9D17D61-85DD-42A6-B185-D17B4CC95942}" srcId="{E17E1DDF-7927-4145-AE7D-9553982CA6F3}" destId="{E7550C02-4619-4117-95A4-CC6B14659CF7}" srcOrd="1" destOrd="0" parTransId="{BABFAE7D-03BA-423F-894E-94F56475A07F}" sibTransId="{9141F3F0-A26D-450B-973E-3657406E625A}"/>
    <dgm:cxn modelId="{CD10C017-F1FA-4577-B65C-ED2071E554D3}" srcId="{E17E1DDF-7927-4145-AE7D-9553982CA6F3}" destId="{FAFCB3D7-3164-4BF6-9CDD-E3CA68A211D4}" srcOrd="2" destOrd="0" parTransId="{392E3EE2-ACE2-4C74-8BDB-F1A0A09A83BD}" sibTransId="{27EF9BBE-A489-4844-AC54-285765593B7E}"/>
    <dgm:cxn modelId="{7EA1EEB6-AC54-48D6-981B-67695CF18828}" type="presOf" srcId="{45B27CC3-3BAB-49E3-8CF5-4537B26FE2E8}" destId="{A4D232B7-98D2-48C7-90C6-A6D7A5856262}" srcOrd="0" destOrd="0" presId="urn:microsoft.com/office/officeart/2005/8/layout/hProcess9"/>
    <dgm:cxn modelId="{65E4CBEF-1EB0-4DDA-B516-9A89B34E5CAE}" type="presParOf" srcId="{C9F837EA-090E-4709-A9B2-EB64F695DDA6}" destId="{EB79B144-24E0-453E-AA82-3241C623D2B0}" srcOrd="0" destOrd="0" presId="urn:microsoft.com/office/officeart/2005/8/layout/hProcess9"/>
    <dgm:cxn modelId="{14E53E95-9588-487B-A08B-230D2D3007D2}" type="presParOf" srcId="{C9F837EA-090E-4709-A9B2-EB64F695DDA6}" destId="{4B88630F-A104-4F6A-8AAF-DF641521E146}" srcOrd="1" destOrd="0" presId="urn:microsoft.com/office/officeart/2005/8/layout/hProcess9"/>
    <dgm:cxn modelId="{58433DE6-EA87-440D-BF52-CB71B464FBE0}" type="presParOf" srcId="{4B88630F-A104-4F6A-8AAF-DF641521E146}" destId="{A4D232B7-98D2-48C7-90C6-A6D7A5856262}" srcOrd="0" destOrd="0" presId="urn:microsoft.com/office/officeart/2005/8/layout/hProcess9"/>
    <dgm:cxn modelId="{FCA60C5F-A01F-40AB-B957-78BC1CA0B693}" type="presParOf" srcId="{4B88630F-A104-4F6A-8AAF-DF641521E146}" destId="{5BECBA73-45FF-4577-9798-7E4C59E8E822}" srcOrd="1" destOrd="0" presId="urn:microsoft.com/office/officeart/2005/8/layout/hProcess9"/>
    <dgm:cxn modelId="{4557F69E-E0D5-4348-922F-8153E0B26D1D}" type="presParOf" srcId="{4B88630F-A104-4F6A-8AAF-DF641521E146}" destId="{BF44E6CD-B6D1-4BAE-8EB9-97F20EFEBE8E}" srcOrd="2" destOrd="0" presId="urn:microsoft.com/office/officeart/2005/8/layout/hProcess9"/>
    <dgm:cxn modelId="{2BFE49E6-F792-4A77-AB08-4E7F08E285D6}" type="presParOf" srcId="{4B88630F-A104-4F6A-8AAF-DF641521E146}" destId="{77667A46-441A-45B1-9BA8-6E2805EA4C23}" srcOrd="3" destOrd="0" presId="urn:microsoft.com/office/officeart/2005/8/layout/hProcess9"/>
    <dgm:cxn modelId="{B6523A4C-30E2-4778-81D1-FE3BDE4AF8D2}" type="presParOf" srcId="{4B88630F-A104-4F6A-8AAF-DF641521E146}" destId="{E44EC6E0-848E-4E33-B356-9F76916AF5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CF6D1-43BD-4F0D-9C85-51E86853FC18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AB241AF-14C1-481B-983E-2C0DFC37C0B7}">
      <dgm:prSet phldrT="[Texto]"/>
      <dgm:spPr/>
      <dgm:t>
        <a:bodyPr/>
        <a:lstStyle/>
        <a:p>
          <a:r>
            <a:rPr lang="es-MX" dirty="0" smtClean="0"/>
            <a:t>Enfoques</a:t>
          </a:r>
          <a:endParaRPr lang="es-MX" dirty="0"/>
        </a:p>
      </dgm:t>
    </dgm:pt>
    <dgm:pt modelId="{5ED5C026-745B-405C-B3FF-60BA04A72166}" type="parTrans" cxnId="{744A1E9A-B527-4018-9CFA-7F008A777E20}">
      <dgm:prSet/>
      <dgm:spPr/>
      <dgm:t>
        <a:bodyPr/>
        <a:lstStyle/>
        <a:p>
          <a:endParaRPr lang="es-MX"/>
        </a:p>
      </dgm:t>
    </dgm:pt>
    <dgm:pt modelId="{F8B3B36B-A40B-4BE1-B319-C319A6B8D675}" type="sibTrans" cxnId="{744A1E9A-B527-4018-9CFA-7F008A777E20}">
      <dgm:prSet/>
      <dgm:spPr/>
      <dgm:t>
        <a:bodyPr/>
        <a:lstStyle/>
        <a:p>
          <a:endParaRPr lang="es-MX"/>
        </a:p>
      </dgm:t>
    </dgm:pt>
    <dgm:pt modelId="{976F2DC1-5205-41B6-AEB2-4C5D4DB36F1F}">
      <dgm:prSet phldrT="[Texto]" custT="1"/>
      <dgm:spPr/>
      <dgm:t>
        <a:bodyPr/>
        <a:lstStyle/>
        <a:p>
          <a:r>
            <a:rPr lang="es-MX" sz="1400" dirty="0" smtClean="0"/>
            <a:t>Centrado en el Aprendizaje</a:t>
          </a:r>
          <a:endParaRPr lang="es-MX" sz="1400" dirty="0"/>
        </a:p>
      </dgm:t>
    </dgm:pt>
    <dgm:pt modelId="{674B8F99-8ED9-4D20-BFF1-069574294B77}" type="parTrans" cxnId="{6D0B0279-6752-461E-95A3-7079538114B2}">
      <dgm:prSet/>
      <dgm:spPr/>
      <dgm:t>
        <a:bodyPr/>
        <a:lstStyle/>
        <a:p>
          <a:endParaRPr lang="es-MX"/>
        </a:p>
      </dgm:t>
    </dgm:pt>
    <dgm:pt modelId="{AF8CE512-294C-442D-8A23-88288F430607}" type="sibTrans" cxnId="{6D0B0279-6752-461E-95A3-7079538114B2}">
      <dgm:prSet/>
      <dgm:spPr/>
      <dgm:t>
        <a:bodyPr/>
        <a:lstStyle/>
        <a:p>
          <a:endParaRPr lang="es-MX"/>
        </a:p>
      </dgm:t>
    </dgm:pt>
    <dgm:pt modelId="{864ACE3F-30A7-4D92-B469-51F3546EF312}">
      <dgm:prSet phldrT="[Texto]"/>
      <dgm:spPr/>
      <dgm:t>
        <a:bodyPr/>
        <a:lstStyle/>
        <a:p>
          <a:r>
            <a:rPr lang="es-MX" dirty="0" smtClean="0"/>
            <a:t>Flexibilidad Curricular y Académica</a:t>
          </a:r>
          <a:endParaRPr lang="es-MX" dirty="0"/>
        </a:p>
      </dgm:t>
    </dgm:pt>
    <dgm:pt modelId="{28C520A5-6D47-435E-ABFA-B543B88496E2}" type="parTrans" cxnId="{3E73E5B9-8166-415D-A61D-0C224CE42130}">
      <dgm:prSet/>
      <dgm:spPr/>
      <dgm:t>
        <a:bodyPr/>
        <a:lstStyle/>
        <a:p>
          <a:endParaRPr lang="es-MX"/>
        </a:p>
      </dgm:t>
    </dgm:pt>
    <dgm:pt modelId="{11A1CECC-F89E-4AAE-A70F-4A70D3D7E2BB}" type="sibTrans" cxnId="{3E73E5B9-8166-415D-A61D-0C224CE42130}">
      <dgm:prSet/>
      <dgm:spPr/>
      <dgm:t>
        <a:bodyPr/>
        <a:lstStyle/>
        <a:p>
          <a:endParaRPr lang="es-MX"/>
        </a:p>
      </dgm:t>
    </dgm:pt>
    <dgm:pt modelId="{0A3F8FCC-737E-4E23-BD91-258737E3F7D9}">
      <dgm:prSet phldrT="[Texto]" custT="1"/>
      <dgm:spPr/>
      <dgm:t>
        <a:bodyPr/>
        <a:lstStyle/>
        <a:p>
          <a:r>
            <a:rPr lang="es-MX" sz="1400" dirty="0" smtClean="0"/>
            <a:t>Competencias</a:t>
          </a:r>
          <a:endParaRPr lang="es-MX" sz="1400" dirty="0"/>
        </a:p>
      </dgm:t>
    </dgm:pt>
    <dgm:pt modelId="{AF2402CE-F9F5-4B84-ABA9-66A0CAE40EE7}" type="parTrans" cxnId="{327E8ED4-7CFB-41F5-AE53-1BC12EE2DC2C}">
      <dgm:prSet/>
      <dgm:spPr/>
      <dgm:t>
        <a:bodyPr/>
        <a:lstStyle/>
        <a:p>
          <a:endParaRPr lang="es-MX"/>
        </a:p>
      </dgm:t>
    </dgm:pt>
    <dgm:pt modelId="{E78676A1-6113-4898-876A-F82C915A5645}" type="sibTrans" cxnId="{327E8ED4-7CFB-41F5-AE53-1BC12EE2DC2C}">
      <dgm:prSet/>
      <dgm:spPr/>
      <dgm:t>
        <a:bodyPr/>
        <a:lstStyle/>
        <a:p>
          <a:endParaRPr lang="es-MX"/>
        </a:p>
      </dgm:t>
    </dgm:pt>
    <dgm:pt modelId="{ACD34ADD-BE39-4B48-8E65-903571AAC738}" type="pres">
      <dgm:prSet presAssocID="{144CF6D1-43BD-4F0D-9C85-51E86853FC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88F41C-20A6-4EC3-8FB4-7716FA48C1EB}" type="pres">
      <dgm:prSet presAssocID="{144CF6D1-43BD-4F0D-9C85-51E86853FC18}" presName="radial" presStyleCnt="0">
        <dgm:presLayoutVars>
          <dgm:animLvl val="ctr"/>
        </dgm:presLayoutVars>
      </dgm:prSet>
      <dgm:spPr/>
    </dgm:pt>
    <dgm:pt modelId="{536B963C-8184-4E2F-8B1E-16D4983859E0}" type="pres">
      <dgm:prSet presAssocID="{8AB241AF-14C1-481B-983E-2C0DFC37C0B7}" presName="centerShape" presStyleLbl="vennNode1" presStyleIdx="0" presStyleCnt="4" custScaleX="98074" custScaleY="78682"/>
      <dgm:spPr/>
      <dgm:t>
        <a:bodyPr/>
        <a:lstStyle/>
        <a:p>
          <a:endParaRPr lang="es-MX"/>
        </a:p>
      </dgm:t>
    </dgm:pt>
    <dgm:pt modelId="{A7E9052C-DCEA-4C4F-95DC-BD039A55FBDA}" type="pres">
      <dgm:prSet presAssocID="{976F2DC1-5205-41B6-AEB2-4C5D4DB36F1F}" presName="node" presStyleLbl="vennNode1" presStyleIdx="1" presStyleCnt="4" custScaleX="177677" custScaleY="101429" custRadScaleRad="900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2C6390-CB88-454B-B2D7-0B4220DCB2FA}" type="pres">
      <dgm:prSet presAssocID="{864ACE3F-30A7-4D92-B469-51F3546EF312}" presName="node" presStyleLbl="vennNode1" presStyleIdx="2" presStyleCnt="4" custScaleX="175977" custScaleY="92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D17834-F70A-4BB4-9C76-68CB4892F5E4}" type="pres">
      <dgm:prSet presAssocID="{0A3F8FCC-737E-4E23-BD91-258737E3F7D9}" presName="node" presStyleLbl="vennNode1" presStyleIdx="3" presStyleCnt="4" custScaleX="190803" custScaleY="92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8D6CA8-5E82-4D42-BB62-1AAFB6E8DB91}" type="presOf" srcId="{976F2DC1-5205-41B6-AEB2-4C5D4DB36F1F}" destId="{A7E9052C-DCEA-4C4F-95DC-BD039A55FBDA}" srcOrd="0" destOrd="0" presId="urn:microsoft.com/office/officeart/2005/8/layout/radial3"/>
    <dgm:cxn modelId="{B5787F39-3F82-4999-9FD9-BD2E4BD29881}" type="presOf" srcId="{8AB241AF-14C1-481B-983E-2C0DFC37C0B7}" destId="{536B963C-8184-4E2F-8B1E-16D4983859E0}" srcOrd="0" destOrd="0" presId="urn:microsoft.com/office/officeart/2005/8/layout/radial3"/>
    <dgm:cxn modelId="{6D0B0279-6752-461E-95A3-7079538114B2}" srcId="{8AB241AF-14C1-481B-983E-2C0DFC37C0B7}" destId="{976F2DC1-5205-41B6-AEB2-4C5D4DB36F1F}" srcOrd="0" destOrd="0" parTransId="{674B8F99-8ED9-4D20-BFF1-069574294B77}" sibTransId="{AF8CE512-294C-442D-8A23-88288F430607}"/>
    <dgm:cxn modelId="{5E4E03EB-DB63-4AE8-8945-8B37B27FE664}" type="presOf" srcId="{864ACE3F-30A7-4D92-B469-51F3546EF312}" destId="{452C6390-CB88-454B-B2D7-0B4220DCB2FA}" srcOrd="0" destOrd="0" presId="urn:microsoft.com/office/officeart/2005/8/layout/radial3"/>
    <dgm:cxn modelId="{3E73E5B9-8166-415D-A61D-0C224CE42130}" srcId="{8AB241AF-14C1-481B-983E-2C0DFC37C0B7}" destId="{864ACE3F-30A7-4D92-B469-51F3546EF312}" srcOrd="1" destOrd="0" parTransId="{28C520A5-6D47-435E-ABFA-B543B88496E2}" sibTransId="{11A1CECC-F89E-4AAE-A70F-4A70D3D7E2BB}"/>
    <dgm:cxn modelId="{6AEF387E-963B-472A-B3A6-B16B7A601915}" type="presOf" srcId="{144CF6D1-43BD-4F0D-9C85-51E86853FC18}" destId="{ACD34ADD-BE39-4B48-8E65-903571AAC738}" srcOrd="0" destOrd="0" presId="urn:microsoft.com/office/officeart/2005/8/layout/radial3"/>
    <dgm:cxn modelId="{60784EFB-A04F-4912-A266-0267FE0D886B}" type="presOf" srcId="{0A3F8FCC-737E-4E23-BD91-258737E3F7D9}" destId="{8CD17834-F70A-4BB4-9C76-68CB4892F5E4}" srcOrd="0" destOrd="0" presId="urn:microsoft.com/office/officeart/2005/8/layout/radial3"/>
    <dgm:cxn modelId="{327E8ED4-7CFB-41F5-AE53-1BC12EE2DC2C}" srcId="{8AB241AF-14C1-481B-983E-2C0DFC37C0B7}" destId="{0A3F8FCC-737E-4E23-BD91-258737E3F7D9}" srcOrd="2" destOrd="0" parTransId="{AF2402CE-F9F5-4B84-ABA9-66A0CAE40EE7}" sibTransId="{E78676A1-6113-4898-876A-F82C915A5645}"/>
    <dgm:cxn modelId="{744A1E9A-B527-4018-9CFA-7F008A777E20}" srcId="{144CF6D1-43BD-4F0D-9C85-51E86853FC18}" destId="{8AB241AF-14C1-481B-983E-2C0DFC37C0B7}" srcOrd="0" destOrd="0" parTransId="{5ED5C026-745B-405C-B3FF-60BA04A72166}" sibTransId="{F8B3B36B-A40B-4BE1-B319-C319A6B8D675}"/>
    <dgm:cxn modelId="{AE03283A-92D6-4A7E-8ACE-368F6AE464B2}" type="presParOf" srcId="{ACD34ADD-BE39-4B48-8E65-903571AAC738}" destId="{6488F41C-20A6-4EC3-8FB4-7716FA48C1EB}" srcOrd="0" destOrd="0" presId="urn:microsoft.com/office/officeart/2005/8/layout/radial3"/>
    <dgm:cxn modelId="{E7105AA4-C64E-45B4-8F2D-DA821B0B2191}" type="presParOf" srcId="{6488F41C-20A6-4EC3-8FB4-7716FA48C1EB}" destId="{536B963C-8184-4E2F-8B1E-16D4983859E0}" srcOrd="0" destOrd="0" presId="urn:microsoft.com/office/officeart/2005/8/layout/radial3"/>
    <dgm:cxn modelId="{27AF546C-99D5-43C2-9AE5-80EC1D89C573}" type="presParOf" srcId="{6488F41C-20A6-4EC3-8FB4-7716FA48C1EB}" destId="{A7E9052C-DCEA-4C4F-95DC-BD039A55FBDA}" srcOrd="1" destOrd="0" presId="urn:microsoft.com/office/officeart/2005/8/layout/radial3"/>
    <dgm:cxn modelId="{0F65C615-88E3-4E41-9863-55EBB0F2FF20}" type="presParOf" srcId="{6488F41C-20A6-4EC3-8FB4-7716FA48C1EB}" destId="{452C6390-CB88-454B-B2D7-0B4220DCB2FA}" srcOrd="2" destOrd="0" presId="urn:microsoft.com/office/officeart/2005/8/layout/radial3"/>
    <dgm:cxn modelId="{5B4B4B95-F259-4D69-BD4C-2CBE1AD0D35C}" type="presParOf" srcId="{6488F41C-20A6-4EC3-8FB4-7716FA48C1EB}" destId="{8CD17834-F70A-4BB4-9C76-68CB4892F5E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7C964-2E8C-418C-AA46-9F69782D9CF1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317E94D-F7DC-4E2B-9D3E-120E2A274B7D}">
      <dgm:prSet phldrT="[Texto]"/>
      <dgm:spPr/>
      <dgm:t>
        <a:bodyPr/>
        <a:lstStyle/>
        <a:p>
          <a:r>
            <a:rPr lang="es-MX" dirty="0" smtClean="0"/>
            <a:t>Competencias</a:t>
          </a:r>
          <a:endParaRPr lang="es-MX" dirty="0"/>
        </a:p>
      </dgm:t>
    </dgm:pt>
    <dgm:pt modelId="{E00DBCD5-989D-4B52-BB34-C36A2281874F}" type="parTrans" cxnId="{16EC6240-EA81-4F8E-A9B8-3ED7805B81E1}">
      <dgm:prSet/>
      <dgm:spPr/>
      <dgm:t>
        <a:bodyPr/>
        <a:lstStyle/>
        <a:p>
          <a:endParaRPr lang="es-MX"/>
        </a:p>
      </dgm:t>
    </dgm:pt>
    <dgm:pt modelId="{48897D39-8EEB-49CB-BD3B-F2C9CE5A92B7}" type="sibTrans" cxnId="{16EC6240-EA81-4F8E-A9B8-3ED7805B81E1}">
      <dgm:prSet/>
      <dgm:spPr/>
      <dgm:t>
        <a:bodyPr/>
        <a:lstStyle/>
        <a:p>
          <a:endParaRPr lang="es-MX"/>
        </a:p>
      </dgm:t>
    </dgm:pt>
    <dgm:pt modelId="{0C67C27D-88FD-4313-BBC2-971ADBE4B7AE}">
      <dgm:prSet phldrT="[Texto]"/>
      <dgm:spPr/>
      <dgm:t>
        <a:bodyPr/>
        <a:lstStyle/>
        <a:p>
          <a:r>
            <a:rPr lang="es-MX" dirty="0" smtClean="0"/>
            <a:t>Evidencias</a:t>
          </a:r>
          <a:endParaRPr lang="es-MX" dirty="0"/>
        </a:p>
      </dgm:t>
    </dgm:pt>
    <dgm:pt modelId="{A7EF7CB0-8BC4-490A-8517-1620F89DFCB6}" type="parTrans" cxnId="{ED2D4B29-8ED7-460F-9C3E-17B7BB86EC76}">
      <dgm:prSet/>
      <dgm:spPr/>
      <dgm:t>
        <a:bodyPr/>
        <a:lstStyle/>
        <a:p>
          <a:endParaRPr lang="es-MX"/>
        </a:p>
      </dgm:t>
    </dgm:pt>
    <dgm:pt modelId="{532D1F3F-997D-48FC-ACA9-C6D2C9187F02}" type="sibTrans" cxnId="{ED2D4B29-8ED7-460F-9C3E-17B7BB86EC76}">
      <dgm:prSet/>
      <dgm:spPr/>
      <dgm:t>
        <a:bodyPr/>
        <a:lstStyle/>
        <a:p>
          <a:endParaRPr lang="es-MX"/>
        </a:p>
      </dgm:t>
    </dgm:pt>
    <dgm:pt modelId="{2B99ABED-6152-48D7-BD54-7B242381CA7B}">
      <dgm:prSet phldrT="[Texto]"/>
      <dgm:spPr/>
      <dgm:t>
        <a:bodyPr/>
        <a:lstStyle/>
        <a:p>
          <a:r>
            <a:rPr lang="es-MX" dirty="0" smtClean="0"/>
            <a:t>Conocimiento</a:t>
          </a:r>
          <a:endParaRPr lang="es-MX" dirty="0"/>
        </a:p>
      </dgm:t>
    </dgm:pt>
    <dgm:pt modelId="{3A37A724-98C4-477E-BE99-AC0D6E04265F}" type="parTrans" cxnId="{8ABB63AB-42C6-4B8B-8719-BA34EB576AD3}">
      <dgm:prSet/>
      <dgm:spPr/>
      <dgm:t>
        <a:bodyPr/>
        <a:lstStyle/>
        <a:p>
          <a:endParaRPr lang="es-MX"/>
        </a:p>
      </dgm:t>
    </dgm:pt>
    <dgm:pt modelId="{3C6415A6-17A0-4F10-9604-47E9B47D1F49}" type="sibTrans" cxnId="{8ABB63AB-42C6-4B8B-8719-BA34EB576AD3}">
      <dgm:prSet/>
      <dgm:spPr/>
      <dgm:t>
        <a:bodyPr/>
        <a:lstStyle/>
        <a:p>
          <a:endParaRPr lang="es-MX"/>
        </a:p>
      </dgm:t>
    </dgm:pt>
    <dgm:pt modelId="{7E509B91-0504-4C4D-952E-B70B8BE4F3D1}">
      <dgm:prSet phldrT="[Texto]"/>
      <dgm:spPr/>
      <dgm:t>
        <a:bodyPr/>
        <a:lstStyle/>
        <a:p>
          <a:r>
            <a:rPr lang="es-MX" dirty="0" smtClean="0"/>
            <a:t>*Desempeño</a:t>
          </a:r>
          <a:endParaRPr lang="es-MX" dirty="0"/>
        </a:p>
      </dgm:t>
    </dgm:pt>
    <dgm:pt modelId="{258E6286-AE04-4199-B569-0363C76E76AD}" type="parTrans" cxnId="{9CCC8EC3-D962-40EF-94B9-F3923BEDC135}">
      <dgm:prSet/>
      <dgm:spPr/>
      <dgm:t>
        <a:bodyPr/>
        <a:lstStyle/>
        <a:p>
          <a:endParaRPr lang="es-MX"/>
        </a:p>
      </dgm:t>
    </dgm:pt>
    <dgm:pt modelId="{9C00133C-B7C1-43F1-A4F2-7B47E99DFA05}" type="sibTrans" cxnId="{9CCC8EC3-D962-40EF-94B9-F3923BEDC135}">
      <dgm:prSet/>
      <dgm:spPr/>
      <dgm:t>
        <a:bodyPr/>
        <a:lstStyle/>
        <a:p>
          <a:endParaRPr lang="es-MX"/>
        </a:p>
      </dgm:t>
    </dgm:pt>
    <dgm:pt modelId="{61873C32-DFE9-4C86-BE36-F8CEC98C4490}">
      <dgm:prSet phldrT="[Texto]"/>
      <dgm:spPr/>
      <dgm:t>
        <a:bodyPr/>
        <a:lstStyle/>
        <a:p>
          <a:r>
            <a:rPr lang="es-MX" dirty="0" smtClean="0"/>
            <a:t>Criterios de desempeño</a:t>
          </a:r>
          <a:endParaRPr lang="es-MX" dirty="0"/>
        </a:p>
      </dgm:t>
    </dgm:pt>
    <dgm:pt modelId="{54E17B76-B7F4-470A-80C4-20F9032E3997}" type="parTrans" cxnId="{227ED2FA-0336-4A60-B220-E72EC2A245FD}">
      <dgm:prSet/>
      <dgm:spPr/>
      <dgm:t>
        <a:bodyPr/>
        <a:lstStyle/>
        <a:p>
          <a:endParaRPr lang="es-MX"/>
        </a:p>
      </dgm:t>
    </dgm:pt>
    <dgm:pt modelId="{F907AD0B-F774-4E67-B497-78F43C828163}" type="sibTrans" cxnId="{227ED2FA-0336-4A60-B220-E72EC2A245FD}">
      <dgm:prSet/>
      <dgm:spPr/>
      <dgm:t>
        <a:bodyPr/>
        <a:lstStyle/>
        <a:p>
          <a:endParaRPr lang="es-MX"/>
        </a:p>
      </dgm:t>
    </dgm:pt>
    <dgm:pt modelId="{ECC35F85-02AA-40CA-9268-A8CEDC65FE9A}">
      <dgm:prSet phldrT="[Texto]"/>
      <dgm:spPr/>
      <dgm:t>
        <a:bodyPr/>
        <a:lstStyle/>
        <a:p>
          <a:r>
            <a:rPr lang="es-MX" dirty="0" smtClean="0"/>
            <a:t>Integral (4)</a:t>
          </a:r>
          <a:endParaRPr lang="es-MX" dirty="0"/>
        </a:p>
      </dgm:t>
    </dgm:pt>
    <dgm:pt modelId="{839F2EBB-2DFB-4AF7-9965-5425551B1386}" type="parTrans" cxnId="{5284E6ED-7CD6-4E14-AB4D-E8F3B588CC94}">
      <dgm:prSet/>
      <dgm:spPr/>
      <dgm:t>
        <a:bodyPr/>
        <a:lstStyle/>
        <a:p>
          <a:endParaRPr lang="es-MX"/>
        </a:p>
      </dgm:t>
    </dgm:pt>
    <dgm:pt modelId="{5EF0CD7B-5160-41B7-BDB3-D8AA2EF819A0}" type="sibTrans" cxnId="{5284E6ED-7CD6-4E14-AB4D-E8F3B588CC94}">
      <dgm:prSet/>
      <dgm:spPr/>
      <dgm:t>
        <a:bodyPr/>
        <a:lstStyle/>
        <a:p>
          <a:endParaRPr lang="es-MX"/>
        </a:p>
      </dgm:t>
    </dgm:pt>
    <dgm:pt modelId="{D4D8DEE5-2289-4A77-B641-3ABD36E787F1}">
      <dgm:prSet/>
      <dgm:spPr/>
      <dgm:t>
        <a:bodyPr/>
        <a:lstStyle/>
        <a:p>
          <a:r>
            <a:rPr lang="es-MX" dirty="0" smtClean="0"/>
            <a:t>Producto</a:t>
          </a:r>
          <a:endParaRPr lang="es-MX" dirty="0"/>
        </a:p>
      </dgm:t>
    </dgm:pt>
    <dgm:pt modelId="{CADC3A6D-D063-4E1E-B5C5-A68B4BFDE946}" type="parTrans" cxnId="{2EA001AB-231F-4794-873D-BDE41EFCB004}">
      <dgm:prSet/>
      <dgm:spPr/>
      <dgm:t>
        <a:bodyPr/>
        <a:lstStyle/>
        <a:p>
          <a:endParaRPr lang="es-MX"/>
        </a:p>
      </dgm:t>
    </dgm:pt>
    <dgm:pt modelId="{5FAF2E69-6109-4CFD-A48C-767CD4D4EEA0}" type="sibTrans" cxnId="{2EA001AB-231F-4794-873D-BDE41EFCB004}">
      <dgm:prSet/>
      <dgm:spPr/>
      <dgm:t>
        <a:bodyPr/>
        <a:lstStyle/>
        <a:p>
          <a:endParaRPr lang="es-MX"/>
        </a:p>
      </dgm:t>
    </dgm:pt>
    <dgm:pt modelId="{A819370E-7A4D-4A53-83BC-082107DB8A3C}">
      <dgm:prSet/>
      <dgm:spPr/>
      <dgm:t>
        <a:bodyPr/>
        <a:lstStyle/>
        <a:p>
          <a:r>
            <a:rPr lang="es-MX" dirty="0" smtClean="0"/>
            <a:t>Saber disciplinario </a:t>
          </a:r>
        </a:p>
        <a:p>
          <a:r>
            <a:rPr lang="es-MX" dirty="0" smtClean="0"/>
            <a:t>( Exámenes)</a:t>
          </a:r>
          <a:endParaRPr lang="es-MX" dirty="0"/>
        </a:p>
      </dgm:t>
    </dgm:pt>
    <dgm:pt modelId="{4DD685B7-0764-4E22-941A-DFCA52A47DF6}" type="parTrans" cxnId="{92C23064-C76E-4845-87A9-F49FD24BD822}">
      <dgm:prSet/>
      <dgm:spPr/>
      <dgm:t>
        <a:bodyPr/>
        <a:lstStyle/>
        <a:p>
          <a:endParaRPr lang="es-MX"/>
        </a:p>
      </dgm:t>
    </dgm:pt>
    <dgm:pt modelId="{CDA1A288-C946-4F1E-B861-EF7B3EF06956}" type="sibTrans" cxnId="{92C23064-C76E-4845-87A9-F49FD24BD822}">
      <dgm:prSet/>
      <dgm:spPr/>
      <dgm:t>
        <a:bodyPr/>
        <a:lstStyle/>
        <a:p>
          <a:endParaRPr lang="es-MX"/>
        </a:p>
      </dgm:t>
    </dgm:pt>
    <dgm:pt modelId="{58F8F828-DEB1-42B3-8131-119C0CA0C4DF}">
      <dgm:prSet/>
      <dgm:spPr/>
      <dgm:t>
        <a:bodyPr/>
        <a:lstStyle/>
        <a:p>
          <a:r>
            <a:rPr lang="es-MX" dirty="0" smtClean="0"/>
            <a:t>Elaboraciones concretas</a:t>
          </a:r>
        </a:p>
        <a:p>
          <a:r>
            <a:rPr lang="es-MX" dirty="0" smtClean="0"/>
            <a:t>(mapas, reportes de lectura, líneas de tiempo</a:t>
          </a:r>
          <a:r>
            <a:rPr lang="es-MX" smtClean="0"/>
            <a:t>, planeaciones </a:t>
          </a:r>
          <a:r>
            <a:rPr lang="es-MX" dirty="0" smtClean="0"/>
            <a:t>)</a:t>
          </a:r>
          <a:endParaRPr lang="es-MX" dirty="0"/>
        </a:p>
      </dgm:t>
    </dgm:pt>
    <dgm:pt modelId="{AC108CFE-A4B2-4BE0-A33A-90568713D1A9}" type="parTrans" cxnId="{8D22E52F-DBC9-4CB8-9033-358B957947C1}">
      <dgm:prSet/>
      <dgm:spPr/>
      <dgm:t>
        <a:bodyPr/>
        <a:lstStyle/>
        <a:p>
          <a:endParaRPr lang="es-MX"/>
        </a:p>
      </dgm:t>
    </dgm:pt>
    <dgm:pt modelId="{9118C448-F658-43F6-879A-D20EDAE81D0F}" type="sibTrans" cxnId="{8D22E52F-DBC9-4CB8-9033-358B957947C1}">
      <dgm:prSet/>
      <dgm:spPr/>
      <dgm:t>
        <a:bodyPr/>
        <a:lstStyle/>
        <a:p>
          <a:endParaRPr lang="es-MX"/>
        </a:p>
      </dgm:t>
    </dgm:pt>
    <dgm:pt modelId="{932C9C83-E848-476D-AA12-C97234E931BE}">
      <dgm:prSet/>
      <dgm:spPr/>
      <dgm:t>
        <a:bodyPr/>
        <a:lstStyle/>
        <a:p>
          <a:r>
            <a:rPr lang="es-MX" dirty="0" smtClean="0"/>
            <a:t>Comportamiento en situaciones específicas</a:t>
          </a:r>
        </a:p>
        <a:p>
          <a:r>
            <a:rPr lang="es-MX" dirty="0" smtClean="0"/>
            <a:t>(debates, presentaciones orales, prácticas)</a:t>
          </a:r>
          <a:endParaRPr lang="es-MX" dirty="0"/>
        </a:p>
      </dgm:t>
    </dgm:pt>
    <dgm:pt modelId="{E93490A5-1A33-4C16-BAC5-124E3E22F9EC}" type="parTrans" cxnId="{482122D1-D0F0-41E7-80BE-432A06D55180}">
      <dgm:prSet/>
      <dgm:spPr/>
      <dgm:t>
        <a:bodyPr/>
        <a:lstStyle/>
        <a:p>
          <a:endParaRPr lang="es-MX"/>
        </a:p>
      </dgm:t>
    </dgm:pt>
    <dgm:pt modelId="{E8A3BA0E-43A9-4557-91BD-F94CEA228429}" type="sibTrans" cxnId="{482122D1-D0F0-41E7-80BE-432A06D55180}">
      <dgm:prSet/>
      <dgm:spPr/>
      <dgm:t>
        <a:bodyPr/>
        <a:lstStyle/>
        <a:p>
          <a:endParaRPr lang="es-MX"/>
        </a:p>
      </dgm:t>
    </dgm:pt>
    <dgm:pt modelId="{AF2BF3E7-108A-45B4-A725-0AEF331F0180}" type="pres">
      <dgm:prSet presAssocID="{8167C964-2E8C-418C-AA46-9F69782D9C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582317-2C60-4018-A160-501A251E66CA}" type="pres">
      <dgm:prSet presAssocID="{8317E94D-F7DC-4E2B-9D3E-120E2A274B7D}" presName="root1" presStyleCnt="0"/>
      <dgm:spPr/>
    </dgm:pt>
    <dgm:pt modelId="{DE24887F-8C27-494E-97EF-6797F108DB99}" type="pres">
      <dgm:prSet presAssocID="{8317E94D-F7DC-4E2B-9D3E-120E2A274B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36D1B87-7D21-4121-BDC9-8C249BC226FF}" type="pres">
      <dgm:prSet presAssocID="{8317E94D-F7DC-4E2B-9D3E-120E2A274B7D}" presName="level2hierChild" presStyleCnt="0"/>
      <dgm:spPr/>
    </dgm:pt>
    <dgm:pt modelId="{74A3D181-FC34-4633-A20A-776FEB5CF493}" type="pres">
      <dgm:prSet presAssocID="{A7EF7CB0-8BC4-490A-8517-1620F89DFCB6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29317C96-C0FD-4249-8BF2-16469F9710B6}" type="pres">
      <dgm:prSet presAssocID="{A7EF7CB0-8BC4-490A-8517-1620F89DFCB6}" presName="connTx" presStyleLbl="parChTrans1D2" presStyleIdx="0" presStyleCnt="2"/>
      <dgm:spPr/>
      <dgm:t>
        <a:bodyPr/>
        <a:lstStyle/>
        <a:p>
          <a:endParaRPr lang="es-MX"/>
        </a:p>
      </dgm:t>
    </dgm:pt>
    <dgm:pt modelId="{82F3BCAB-32F0-4DF3-950B-9DB9E9E2DDD2}" type="pres">
      <dgm:prSet presAssocID="{0C67C27D-88FD-4313-BBC2-971ADBE4B7AE}" presName="root2" presStyleCnt="0"/>
      <dgm:spPr/>
    </dgm:pt>
    <dgm:pt modelId="{02AE279B-9CAB-4FCE-889F-DA37970096A3}" type="pres">
      <dgm:prSet presAssocID="{0C67C27D-88FD-4313-BBC2-971ADBE4B7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2CFDDD-4DD6-41B7-BDC2-7CF1B85A1071}" type="pres">
      <dgm:prSet presAssocID="{0C67C27D-88FD-4313-BBC2-971ADBE4B7AE}" presName="level3hierChild" presStyleCnt="0"/>
      <dgm:spPr/>
    </dgm:pt>
    <dgm:pt modelId="{F334E609-7653-4074-84CE-F346C2563783}" type="pres">
      <dgm:prSet presAssocID="{3A37A724-98C4-477E-BE99-AC0D6E04265F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004B8C33-24EF-4679-BC75-4491D7CE4131}" type="pres">
      <dgm:prSet presAssocID="{3A37A724-98C4-477E-BE99-AC0D6E04265F}" presName="connTx" presStyleLbl="parChTrans1D3" presStyleIdx="0" presStyleCnt="4"/>
      <dgm:spPr/>
      <dgm:t>
        <a:bodyPr/>
        <a:lstStyle/>
        <a:p>
          <a:endParaRPr lang="es-MX"/>
        </a:p>
      </dgm:t>
    </dgm:pt>
    <dgm:pt modelId="{FD7EAA37-1C13-48BF-8EF8-661CC7751BD3}" type="pres">
      <dgm:prSet presAssocID="{2B99ABED-6152-48D7-BD54-7B242381CA7B}" presName="root2" presStyleCnt="0"/>
      <dgm:spPr/>
    </dgm:pt>
    <dgm:pt modelId="{D39051AE-6FE3-4C35-AFC7-DF9DD324895B}" type="pres">
      <dgm:prSet presAssocID="{2B99ABED-6152-48D7-BD54-7B242381CA7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53E42A0-1067-40E8-A9F1-77628F650064}" type="pres">
      <dgm:prSet presAssocID="{2B99ABED-6152-48D7-BD54-7B242381CA7B}" presName="level3hierChild" presStyleCnt="0"/>
      <dgm:spPr/>
    </dgm:pt>
    <dgm:pt modelId="{15D5373A-2649-45B5-9613-564CB1F21FE5}" type="pres">
      <dgm:prSet presAssocID="{4DD685B7-0764-4E22-941A-DFCA52A47DF6}" presName="conn2-1" presStyleLbl="parChTrans1D4" presStyleIdx="0" presStyleCnt="3"/>
      <dgm:spPr/>
      <dgm:t>
        <a:bodyPr/>
        <a:lstStyle/>
        <a:p>
          <a:endParaRPr lang="es-MX"/>
        </a:p>
      </dgm:t>
    </dgm:pt>
    <dgm:pt modelId="{6123C04D-BBF4-4581-AE80-AAC7703FF507}" type="pres">
      <dgm:prSet presAssocID="{4DD685B7-0764-4E22-941A-DFCA52A47DF6}" presName="connTx" presStyleLbl="parChTrans1D4" presStyleIdx="0" presStyleCnt="3"/>
      <dgm:spPr/>
      <dgm:t>
        <a:bodyPr/>
        <a:lstStyle/>
        <a:p>
          <a:endParaRPr lang="es-MX"/>
        </a:p>
      </dgm:t>
    </dgm:pt>
    <dgm:pt modelId="{5100DEEE-B1F0-465C-84AE-3030EED8B27B}" type="pres">
      <dgm:prSet presAssocID="{A819370E-7A4D-4A53-83BC-082107DB8A3C}" presName="root2" presStyleCnt="0"/>
      <dgm:spPr/>
    </dgm:pt>
    <dgm:pt modelId="{10B04E2E-8287-4741-A65B-E05B64804C4C}" type="pres">
      <dgm:prSet presAssocID="{A819370E-7A4D-4A53-83BC-082107DB8A3C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D6050E-A1EC-4090-B059-BA585BD19E9D}" type="pres">
      <dgm:prSet presAssocID="{A819370E-7A4D-4A53-83BC-082107DB8A3C}" presName="level3hierChild" presStyleCnt="0"/>
      <dgm:spPr/>
    </dgm:pt>
    <dgm:pt modelId="{9261F83E-A9D6-4E64-BF4C-D2B55FC34BC0}" type="pres">
      <dgm:prSet presAssocID="{CADC3A6D-D063-4E1E-B5C5-A68B4BFDE946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5781CEEB-C697-42C4-9643-52E5FB96AA4E}" type="pres">
      <dgm:prSet presAssocID="{CADC3A6D-D063-4E1E-B5C5-A68B4BFDE946}" presName="connTx" presStyleLbl="parChTrans1D3" presStyleIdx="1" presStyleCnt="4"/>
      <dgm:spPr/>
      <dgm:t>
        <a:bodyPr/>
        <a:lstStyle/>
        <a:p>
          <a:endParaRPr lang="es-MX"/>
        </a:p>
      </dgm:t>
    </dgm:pt>
    <dgm:pt modelId="{A9A8057D-1434-41D3-997B-C076B0EEF92A}" type="pres">
      <dgm:prSet presAssocID="{D4D8DEE5-2289-4A77-B641-3ABD36E787F1}" presName="root2" presStyleCnt="0"/>
      <dgm:spPr/>
    </dgm:pt>
    <dgm:pt modelId="{4BDAAEEC-D0D3-463D-93E9-897378BDBD72}" type="pres">
      <dgm:prSet presAssocID="{D4D8DEE5-2289-4A77-B641-3ABD36E787F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B16E11-839A-416E-B39D-BE0CAF1E4DE8}" type="pres">
      <dgm:prSet presAssocID="{D4D8DEE5-2289-4A77-B641-3ABD36E787F1}" presName="level3hierChild" presStyleCnt="0"/>
      <dgm:spPr/>
    </dgm:pt>
    <dgm:pt modelId="{9C15BD57-79C1-420A-8A2F-FFAB55FA722A}" type="pres">
      <dgm:prSet presAssocID="{AC108CFE-A4B2-4BE0-A33A-90568713D1A9}" presName="conn2-1" presStyleLbl="parChTrans1D4" presStyleIdx="1" presStyleCnt="3"/>
      <dgm:spPr/>
      <dgm:t>
        <a:bodyPr/>
        <a:lstStyle/>
        <a:p>
          <a:endParaRPr lang="es-MX"/>
        </a:p>
      </dgm:t>
    </dgm:pt>
    <dgm:pt modelId="{CB287355-1A92-493A-83C8-9958F3E11B3B}" type="pres">
      <dgm:prSet presAssocID="{AC108CFE-A4B2-4BE0-A33A-90568713D1A9}" presName="connTx" presStyleLbl="parChTrans1D4" presStyleIdx="1" presStyleCnt="3"/>
      <dgm:spPr/>
      <dgm:t>
        <a:bodyPr/>
        <a:lstStyle/>
        <a:p>
          <a:endParaRPr lang="es-MX"/>
        </a:p>
      </dgm:t>
    </dgm:pt>
    <dgm:pt modelId="{EAA2A853-0976-46FB-A930-176DA7F45E5C}" type="pres">
      <dgm:prSet presAssocID="{58F8F828-DEB1-42B3-8131-119C0CA0C4DF}" presName="root2" presStyleCnt="0"/>
      <dgm:spPr/>
    </dgm:pt>
    <dgm:pt modelId="{72903017-B7BC-4FFB-95D6-1AA37B7E6DC2}" type="pres">
      <dgm:prSet presAssocID="{58F8F828-DEB1-42B3-8131-119C0CA0C4DF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65423B-3D77-44D5-896F-B21A9E405A71}" type="pres">
      <dgm:prSet presAssocID="{58F8F828-DEB1-42B3-8131-119C0CA0C4DF}" presName="level3hierChild" presStyleCnt="0"/>
      <dgm:spPr/>
    </dgm:pt>
    <dgm:pt modelId="{12F2BD2D-135B-4288-91A1-6EE35ADDBF75}" type="pres">
      <dgm:prSet presAssocID="{258E6286-AE04-4199-B569-0363C76E76AD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38577FD3-46E5-4D3A-867B-85494F4076FE}" type="pres">
      <dgm:prSet presAssocID="{258E6286-AE04-4199-B569-0363C76E76AD}" presName="connTx" presStyleLbl="parChTrans1D3" presStyleIdx="2" presStyleCnt="4"/>
      <dgm:spPr/>
      <dgm:t>
        <a:bodyPr/>
        <a:lstStyle/>
        <a:p>
          <a:endParaRPr lang="es-MX"/>
        </a:p>
      </dgm:t>
    </dgm:pt>
    <dgm:pt modelId="{28E0433E-FC5C-4068-AA0B-53B93B1D2695}" type="pres">
      <dgm:prSet presAssocID="{7E509B91-0504-4C4D-952E-B70B8BE4F3D1}" presName="root2" presStyleCnt="0"/>
      <dgm:spPr/>
    </dgm:pt>
    <dgm:pt modelId="{25B721F4-A0AF-48FA-B25F-CD5215ABFAE8}" type="pres">
      <dgm:prSet presAssocID="{7E509B91-0504-4C4D-952E-B70B8BE4F3D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CAA122-B404-4EB1-AA40-858C154D74F5}" type="pres">
      <dgm:prSet presAssocID="{7E509B91-0504-4C4D-952E-B70B8BE4F3D1}" presName="level3hierChild" presStyleCnt="0"/>
      <dgm:spPr/>
    </dgm:pt>
    <dgm:pt modelId="{9894B5B1-5E23-4135-BEF8-23EFBBBB1A33}" type="pres">
      <dgm:prSet presAssocID="{E93490A5-1A33-4C16-BAC5-124E3E22F9EC}" presName="conn2-1" presStyleLbl="parChTrans1D4" presStyleIdx="2" presStyleCnt="3"/>
      <dgm:spPr/>
      <dgm:t>
        <a:bodyPr/>
        <a:lstStyle/>
        <a:p>
          <a:endParaRPr lang="es-MX"/>
        </a:p>
      </dgm:t>
    </dgm:pt>
    <dgm:pt modelId="{91E6D3BF-CC3D-4B0A-A695-C04BED53F2AF}" type="pres">
      <dgm:prSet presAssocID="{E93490A5-1A33-4C16-BAC5-124E3E22F9EC}" presName="connTx" presStyleLbl="parChTrans1D4" presStyleIdx="2" presStyleCnt="3"/>
      <dgm:spPr/>
      <dgm:t>
        <a:bodyPr/>
        <a:lstStyle/>
        <a:p>
          <a:endParaRPr lang="es-MX"/>
        </a:p>
      </dgm:t>
    </dgm:pt>
    <dgm:pt modelId="{28BB9E54-5C17-4962-B8B8-89FB802CD179}" type="pres">
      <dgm:prSet presAssocID="{932C9C83-E848-476D-AA12-C97234E931BE}" presName="root2" presStyleCnt="0"/>
      <dgm:spPr/>
    </dgm:pt>
    <dgm:pt modelId="{D0917B0B-BE46-49F7-A6A2-968544AE4051}" type="pres">
      <dgm:prSet presAssocID="{932C9C83-E848-476D-AA12-C97234E931BE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1ED32C-FFF2-4F4A-98E2-6D087EE582EB}" type="pres">
      <dgm:prSet presAssocID="{932C9C83-E848-476D-AA12-C97234E931BE}" presName="level3hierChild" presStyleCnt="0"/>
      <dgm:spPr/>
    </dgm:pt>
    <dgm:pt modelId="{213B330D-08DB-4B10-AE9D-A2DB777EB5B1}" type="pres">
      <dgm:prSet presAssocID="{54E17B76-B7F4-470A-80C4-20F9032E3997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C2A71D91-78CD-48A7-AE64-012BF0CA8AA6}" type="pres">
      <dgm:prSet presAssocID="{54E17B76-B7F4-470A-80C4-20F9032E3997}" presName="connTx" presStyleLbl="parChTrans1D2" presStyleIdx="1" presStyleCnt="2"/>
      <dgm:spPr/>
      <dgm:t>
        <a:bodyPr/>
        <a:lstStyle/>
        <a:p>
          <a:endParaRPr lang="es-MX"/>
        </a:p>
      </dgm:t>
    </dgm:pt>
    <dgm:pt modelId="{2BA89777-6333-432E-967B-CA34A6854923}" type="pres">
      <dgm:prSet presAssocID="{61873C32-DFE9-4C86-BE36-F8CEC98C4490}" presName="root2" presStyleCnt="0"/>
      <dgm:spPr/>
    </dgm:pt>
    <dgm:pt modelId="{0ED3E99F-FAEF-499C-B4BB-0136EDB592E2}" type="pres">
      <dgm:prSet presAssocID="{61873C32-DFE9-4C86-BE36-F8CEC98C449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A241D7-40D1-4CCD-A9BA-F1EC17A41C85}" type="pres">
      <dgm:prSet presAssocID="{61873C32-DFE9-4C86-BE36-F8CEC98C4490}" presName="level3hierChild" presStyleCnt="0"/>
      <dgm:spPr/>
    </dgm:pt>
    <dgm:pt modelId="{8905028C-C449-4C4B-B63A-A05E3F02454D}" type="pres">
      <dgm:prSet presAssocID="{839F2EBB-2DFB-4AF7-9965-5425551B1386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4C759DB7-519A-485A-8D64-7195B408BE83}" type="pres">
      <dgm:prSet presAssocID="{839F2EBB-2DFB-4AF7-9965-5425551B1386}" presName="connTx" presStyleLbl="parChTrans1D3" presStyleIdx="3" presStyleCnt="4"/>
      <dgm:spPr/>
      <dgm:t>
        <a:bodyPr/>
        <a:lstStyle/>
        <a:p>
          <a:endParaRPr lang="es-MX"/>
        </a:p>
      </dgm:t>
    </dgm:pt>
    <dgm:pt modelId="{2C35F7BB-17A0-459F-8349-EF46758086A4}" type="pres">
      <dgm:prSet presAssocID="{ECC35F85-02AA-40CA-9268-A8CEDC65FE9A}" presName="root2" presStyleCnt="0"/>
      <dgm:spPr/>
    </dgm:pt>
    <dgm:pt modelId="{AB9935DA-60D7-4A63-BD49-0FE7A770313A}" type="pres">
      <dgm:prSet presAssocID="{ECC35F85-02AA-40CA-9268-A8CEDC65FE9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FFA420-E4DC-4373-BD3E-5A91A9F0F7E6}" type="pres">
      <dgm:prSet presAssocID="{ECC35F85-02AA-40CA-9268-A8CEDC65FE9A}" presName="level3hierChild" presStyleCnt="0"/>
      <dgm:spPr/>
    </dgm:pt>
  </dgm:ptLst>
  <dgm:cxnLst>
    <dgm:cxn modelId="{8ABB63AB-42C6-4B8B-8719-BA34EB576AD3}" srcId="{0C67C27D-88FD-4313-BBC2-971ADBE4B7AE}" destId="{2B99ABED-6152-48D7-BD54-7B242381CA7B}" srcOrd="0" destOrd="0" parTransId="{3A37A724-98C4-477E-BE99-AC0D6E04265F}" sibTransId="{3C6415A6-17A0-4F10-9604-47E9B47D1F49}"/>
    <dgm:cxn modelId="{2729DB7C-0AC6-40CE-BE0F-4A5641D531E0}" type="presOf" srcId="{839F2EBB-2DFB-4AF7-9965-5425551B1386}" destId="{8905028C-C449-4C4B-B63A-A05E3F02454D}" srcOrd="0" destOrd="0" presId="urn:microsoft.com/office/officeart/2005/8/layout/hierarchy2"/>
    <dgm:cxn modelId="{92C23064-C76E-4845-87A9-F49FD24BD822}" srcId="{2B99ABED-6152-48D7-BD54-7B242381CA7B}" destId="{A819370E-7A4D-4A53-83BC-082107DB8A3C}" srcOrd="0" destOrd="0" parTransId="{4DD685B7-0764-4E22-941A-DFCA52A47DF6}" sibTransId="{CDA1A288-C946-4F1E-B861-EF7B3EF06956}"/>
    <dgm:cxn modelId="{B4529ABF-664B-4C65-AA8C-96132F9CE711}" type="presOf" srcId="{E93490A5-1A33-4C16-BAC5-124E3E22F9EC}" destId="{91E6D3BF-CC3D-4B0A-A695-C04BED53F2AF}" srcOrd="1" destOrd="0" presId="urn:microsoft.com/office/officeart/2005/8/layout/hierarchy2"/>
    <dgm:cxn modelId="{F41F3420-995C-437D-A9FD-EDBA6493B987}" type="presOf" srcId="{CADC3A6D-D063-4E1E-B5C5-A68B4BFDE946}" destId="{5781CEEB-C697-42C4-9643-52E5FB96AA4E}" srcOrd="1" destOrd="0" presId="urn:microsoft.com/office/officeart/2005/8/layout/hierarchy2"/>
    <dgm:cxn modelId="{ED2D4B29-8ED7-460F-9C3E-17B7BB86EC76}" srcId="{8317E94D-F7DC-4E2B-9D3E-120E2A274B7D}" destId="{0C67C27D-88FD-4313-BBC2-971ADBE4B7AE}" srcOrd="0" destOrd="0" parTransId="{A7EF7CB0-8BC4-490A-8517-1620F89DFCB6}" sibTransId="{532D1F3F-997D-48FC-ACA9-C6D2C9187F02}"/>
    <dgm:cxn modelId="{71EE8B33-CDBE-4EA1-9E90-EBFF812A9B8D}" type="presOf" srcId="{839F2EBB-2DFB-4AF7-9965-5425551B1386}" destId="{4C759DB7-519A-485A-8D64-7195B408BE83}" srcOrd="1" destOrd="0" presId="urn:microsoft.com/office/officeart/2005/8/layout/hierarchy2"/>
    <dgm:cxn modelId="{70A015E4-AF71-4F51-B2B7-A3DC32BF123E}" type="presOf" srcId="{D4D8DEE5-2289-4A77-B641-3ABD36E787F1}" destId="{4BDAAEEC-D0D3-463D-93E9-897378BDBD72}" srcOrd="0" destOrd="0" presId="urn:microsoft.com/office/officeart/2005/8/layout/hierarchy2"/>
    <dgm:cxn modelId="{B4E2926E-A451-4849-92C7-57DF2A60B8EE}" type="presOf" srcId="{0C67C27D-88FD-4313-BBC2-971ADBE4B7AE}" destId="{02AE279B-9CAB-4FCE-889F-DA37970096A3}" srcOrd="0" destOrd="0" presId="urn:microsoft.com/office/officeart/2005/8/layout/hierarchy2"/>
    <dgm:cxn modelId="{353BA713-88E5-4496-A7CE-9D5BF8ECE9B1}" type="presOf" srcId="{A7EF7CB0-8BC4-490A-8517-1620F89DFCB6}" destId="{29317C96-C0FD-4249-8BF2-16469F9710B6}" srcOrd="1" destOrd="0" presId="urn:microsoft.com/office/officeart/2005/8/layout/hierarchy2"/>
    <dgm:cxn modelId="{9A75D59A-15E0-40C7-967D-3CF3F6CCFCC9}" type="presOf" srcId="{2B99ABED-6152-48D7-BD54-7B242381CA7B}" destId="{D39051AE-6FE3-4C35-AFC7-DF9DD324895B}" srcOrd="0" destOrd="0" presId="urn:microsoft.com/office/officeart/2005/8/layout/hierarchy2"/>
    <dgm:cxn modelId="{9EC6E9AD-FBE9-4943-A9CC-2882F35B6736}" type="presOf" srcId="{CADC3A6D-D063-4E1E-B5C5-A68B4BFDE946}" destId="{9261F83E-A9D6-4E64-BF4C-D2B55FC34BC0}" srcOrd="0" destOrd="0" presId="urn:microsoft.com/office/officeart/2005/8/layout/hierarchy2"/>
    <dgm:cxn modelId="{3A48ED99-BF73-4640-8B09-CE46478173A6}" type="presOf" srcId="{61873C32-DFE9-4C86-BE36-F8CEC98C4490}" destId="{0ED3E99F-FAEF-499C-B4BB-0136EDB592E2}" srcOrd="0" destOrd="0" presId="urn:microsoft.com/office/officeart/2005/8/layout/hierarchy2"/>
    <dgm:cxn modelId="{828E2739-ECDF-4EB1-8422-1977A41CA9B2}" type="presOf" srcId="{58F8F828-DEB1-42B3-8131-119C0CA0C4DF}" destId="{72903017-B7BC-4FFB-95D6-1AA37B7E6DC2}" srcOrd="0" destOrd="0" presId="urn:microsoft.com/office/officeart/2005/8/layout/hierarchy2"/>
    <dgm:cxn modelId="{5284E6ED-7CD6-4E14-AB4D-E8F3B588CC94}" srcId="{61873C32-DFE9-4C86-BE36-F8CEC98C4490}" destId="{ECC35F85-02AA-40CA-9268-A8CEDC65FE9A}" srcOrd="0" destOrd="0" parTransId="{839F2EBB-2DFB-4AF7-9965-5425551B1386}" sibTransId="{5EF0CD7B-5160-41B7-BDB3-D8AA2EF819A0}"/>
    <dgm:cxn modelId="{0DCE51E9-670D-4F34-83A8-E6DF07823FDA}" type="presOf" srcId="{258E6286-AE04-4199-B569-0363C76E76AD}" destId="{38577FD3-46E5-4D3A-867B-85494F4076FE}" srcOrd="1" destOrd="0" presId="urn:microsoft.com/office/officeart/2005/8/layout/hierarchy2"/>
    <dgm:cxn modelId="{4AA3E4F5-B7A5-4ACA-A3A3-9A0C57F9C1A9}" type="presOf" srcId="{3A37A724-98C4-477E-BE99-AC0D6E04265F}" destId="{F334E609-7653-4074-84CE-F346C2563783}" srcOrd="0" destOrd="0" presId="urn:microsoft.com/office/officeart/2005/8/layout/hierarchy2"/>
    <dgm:cxn modelId="{470EC655-EE16-46FD-A63D-7DDEA5EC8AC5}" type="presOf" srcId="{3A37A724-98C4-477E-BE99-AC0D6E04265F}" destId="{004B8C33-24EF-4679-BC75-4491D7CE4131}" srcOrd="1" destOrd="0" presId="urn:microsoft.com/office/officeart/2005/8/layout/hierarchy2"/>
    <dgm:cxn modelId="{7885BD28-0167-49EA-9B35-FE7CAD85054E}" type="presOf" srcId="{932C9C83-E848-476D-AA12-C97234E931BE}" destId="{D0917B0B-BE46-49F7-A6A2-968544AE4051}" srcOrd="0" destOrd="0" presId="urn:microsoft.com/office/officeart/2005/8/layout/hierarchy2"/>
    <dgm:cxn modelId="{28E028A4-6462-4F8B-8DA1-8A035969B53B}" type="presOf" srcId="{4DD685B7-0764-4E22-941A-DFCA52A47DF6}" destId="{6123C04D-BBF4-4581-AE80-AAC7703FF507}" srcOrd="1" destOrd="0" presId="urn:microsoft.com/office/officeart/2005/8/layout/hierarchy2"/>
    <dgm:cxn modelId="{0A527187-D3EF-47C2-95D0-38E2100AB807}" type="presOf" srcId="{8317E94D-F7DC-4E2B-9D3E-120E2A274B7D}" destId="{DE24887F-8C27-494E-97EF-6797F108DB99}" srcOrd="0" destOrd="0" presId="urn:microsoft.com/office/officeart/2005/8/layout/hierarchy2"/>
    <dgm:cxn modelId="{1F809225-836C-4D35-8BA1-B8E32F6CAF61}" type="presOf" srcId="{ECC35F85-02AA-40CA-9268-A8CEDC65FE9A}" destId="{AB9935DA-60D7-4A63-BD49-0FE7A770313A}" srcOrd="0" destOrd="0" presId="urn:microsoft.com/office/officeart/2005/8/layout/hierarchy2"/>
    <dgm:cxn modelId="{21C671A1-90DB-4189-A989-59F6E01BE75A}" type="presOf" srcId="{A819370E-7A4D-4A53-83BC-082107DB8A3C}" destId="{10B04E2E-8287-4741-A65B-E05B64804C4C}" srcOrd="0" destOrd="0" presId="urn:microsoft.com/office/officeart/2005/8/layout/hierarchy2"/>
    <dgm:cxn modelId="{2EA001AB-231F-4794-873D-BDE41EFCB004}" srcId="{0C67C27D-88FD-4313-BBC2-971ADBE4B7AE}" destId="{D4D8DEE5-2289-4A77-B641-3ABD36E787F1}" srcOrd="1" destOrd="0" parTransId="{CADC3A6D-D063-4E1E-B5C5-A68B4BFDE946}" sibTransId="{5FAF2E69-6109-4CFD-A48C-767CD4D4EEA0}"/>
    <dgm:cxn modelId="{EB724D2F-7FA5-4456-927A-B577D8FED4EE}" type="presOf" srcId="{AC108CFE-A4B2-4BE0-A33A-90568713D1A9}" destId="{9C15BD57-79C1-420A-8A2F-FFAB55FA722A}" srcOrd="0" destOrd="0" presId="urn:microsoft.com/office/officeart/2005/8/layout/hierarchy2"/>
    <dgm:cxn modelId="{A9BA531E-3F96-490B-BDA1-B5E319218FE2}" type="presOf" srcId="{E93490A5-1A33-4C16-BAC5-124E3E22F9EC}" destId="{9894B5B1-5E23-4135-BEF8-23EFBBBB1A33}" srcOrd="0" destOrd="0" presId="urn:microsoft.com/office/officeart/2005/8/layout/hierarchy2"/>
    <dgm:cxn modelId="{1C328628-CE5C-42D4-8CB1-6A8CDA63B7E6}" type="presOf" srcId="{A7EF7CB0-8BC4-490A-8517-1620F89DFCB6}" destId="{74A3D181-FC34-4633-A20A-776FEB5CF493}" srcOrd="0" destOrd="0" presId="urn:microsoft.com/office/officeart/2005/8/layout/hierarchy2"/>
    <dgm:cxn modelId="{16EC6240-EA81-4F8E-A9B8-3ED7805B81E1}" srcId="{8167C964-2E8C-418C-AA46-9F69782D9CF1}" destId="{8317E94D-F7DC-4E2B-9D3E-120E2A274B7D}" srcOrd="0" destOrd="0" parTransId="{E00DBCD5-989D-4B52-BB34-C36A2281874F}" sibTransId="{48897D39-8EEB-49CB-BD3B-F2C9CE5A92B7}"/>
    <dgm:cxn modelId="{FB6494CB-78FC-4991-8A24-3B414F53E4F6}" type="presOf" srcId="{8167C964-2E8C-418C-AA46-9F69782D9CF1}" destId="{AF2BF3E7-108A-45B4-A725-0AEF331F0180}" srcOrd="0" destOrd="0" presId="urn:microsoft.com/office/officeart/2005/8/layout/hierarchy2"/>
    <dgm:cxn modelId="{54D2E665-E0DD-4334-98B7-374E5377B18B}" type="presOf" srcId="{4DD685B7-0764-4E22-941A-DFCA52A47DF6}" destId="{15D5373A-2649-45B5-9613-564CB1F21FE5}" srcOrd="0" destOrd="0" presId="urn:microsoft.com/office/officeart/2005/8/layout/hierarchy2"/>
    <dgm:cxn modelId="{8D22E52F-DBC9-4CB8-9033-358B957947C1}" srcId="{D4D8DEE5-2289-4A77-B641-3ABD36E787F1}" destId="{58F8F828-DEB1-42B3-8131-119C0CA0C4DF}" srcOrd="0" destOrd="0" parTransId="{AC108CFE-A4B2-4BE0-A33A-90568713D1A9}" sibTransId="{9118C448-F658-43F6-879A-D20EDAE81D0F}"/>
    <dgm:cxn modelId="{9CCC8EC3-D962-40EF-94B9-F3923BEDC135}" srcId="{0C67C27D-88FD-4313-BBC2-971ADBE4B7AE}" destId="{7E509B91-0504-4C4D-952E-B70B8BE4F3D1}" srcOrd="2" destOrd="0" parTransId="{258E6286-AE04-4199-B569-0363C76E76AD}" sibTransId="{9C00133C-B7C1-43F1-A4F2-7B47E99DFA05}"/>
    <dgm:cxn modelId="{827F11D6-86C0-4453-BC84-CB24D00ACBB1}" type="presOf" srcId="{258E6286-AE04-4199-B569-0363C76E76AD}" destId="{12F2BD2D-135B-4288-91A1-6EE35ADDBF75}" srcOrd="0" destOrd="0" presId="urn:microsoft.com/office/officeart/2005/8/layout/hierarchy2"/>
    <dgm:cxn modelId="{864E041E-BC2F-455D-936D-1DB66A2B3408}" type="presOf" srcId="{54E17B76-B7F4-470A-80C4-20F9032E3997}" destId="{C2A71D91-78CD-48A7-AE64-012BF0CA8AA6}" srcOrd="1" destOrd="0" presId="urn:microsoft.com/office/officeart/2005/8/layout/hierarchy2"/>
    <dgm:cxn modelId="{2D3DA427-7A78-4E08-95DF-4FF31864DE41}" type="presOf" srcId="{AC108CFE-A4B2-4BE0-A33A-90568713D1A9}" destId="{CB287355-1A92-493A-83C8-9958F3E11B3B}" srcOrd="1" destOrd="0" presId="urn:microsoft.com/office/officeart/2005/8/layout/hierarchy2"/>
    <dgm:cxn modelId="{482122D1-D0F0-41E7-80BE-432A06D55180}" srcId="{7E509B91-0504-4C4D-952E-B70B8BE4F3D1}" destId="{932C9C83-E848-476D-AA12-C97234E931BE}" srcOrd="0" destOrd="0" parTransId="{E93490A5-1A33-4C16-BAC5-124E3E22F9EC}" sibTransId="{E8A3BA0E-43A9-4557-91BD-F94CEA228429}"/>
    <dgm:cxn modelId="{0780A64C-B74D-4DC2-88C7-67281CCC9F80}" type="presOf" srcId="{54E17B76-B7F4-470A-80C4-20F9032E3997}" destId="{213B330D-08DB-4B10-AE9D-A2DB777EB5B1}" srcOrd="0" destOrd="0" presId="urn:microsoft.com/office/officeart/2005/8/layout/hierarchy2"/>
    <dgm:cxn modelId="{227ED2FA-0336-4A60-B220-E72EC2A245FD}" srcId="{8317E94D-F7DC-4E2B-9D3E-120E2A274B7D}" destId="{61873C32-DFE9-4C86-BE36-F8CEC98C4490}" srcOrd="1" destOrd="0" parTransId="{54E17B76-B7F4-470A-80C4-20F9032E3997}" sibTransId="{F907AD0B-F774-4E67-B497-78F43C828163}"/>
    <dgm:cxn modelId="{CAAD62FF-130A-44F1-902D-E01B68B56075}" type="presOf" srcId="{7E509B91-0504-4C4D-952E-B70B8BE4F3D1}" destId="{25B721F4-A0AF-48FA-B25F-CD5215ABFAE8}" srcOrd="0" destOrd="0" presId="urn:microsoft.com/office/officeart/2005/8/layout/hierarchy2"/>
    <dgm:cxn modelId="{976BE82E-ECC4-4BCF-B6E7-AA24DE21F639}" type="presParOf" srcId="{AF2BF3E7-108A-45B4-A725-0AEF331F0180}" destId="{57582317-2C60-4018-A160-501A251E66CA}" srcOrd="0" destOrd="0" presId="urn:microsoft.com/office/officeart/2005/8/layout/hierarchy2"/>
    <dgm:cxn modelId="{AE0C356F-7986-4314-AD4F-52D4257AE82D}" type="presParOf" srcId="{57582317-2C60-4018-A160-501A251E66CA}" destId="{DE24887F-8C27-494E-97EF-6797F108DB99}" srcOrd="0" destOrd="0" presId="urn:microsoft.com/office/officeart/2005/8/layout/hierarchy2"/>
    <dgm:cxn modelId="{9802FA8A-B6C5-4F13-A8B8-715A7C00D1CE}" type="presParOf" srcId="{57582317-2C60-4018-A160-501A251E66CA}" destId="{236D1B87-7D21-4121-BDC9-8C249BC226FF}" srcOrd="1" destOrd="0" presId="urn:microsoft.com/office/officeart/2005/8/layout/hierarchy2"/>
    <dgm:cxn modelId="{5F310D73-6078-4CB8-B3D0-E03FE934B159}" type="presParOf" srcId="{236D1B87-7D21-4121-BDC9-8C249BC226FF}" destId="{74A3D181-FC34-4633-A20A-776FEB5CF493}" srcOrd="0" destOrd="0" presId="urn:microsoft.com/office/officeart/2005/8/layout/hierarchy2"/>
    <dgm:cxn modelId="{2957EC8F-E0AC-4B24-A942-66662B06A2B8}" type="presParOf" srcId="{74A3D181-FC34-4633-A20A-776FEB5CF493}" destId="{29317C96-C0FD-4249-8BF2-16469F9710B6}" srcOrd="0" destOrd="0" presId="urn:microsoft.com/office/officeart/2005/8/layout/hierarchy2"/>
    <dgm:cxn modelId="{488A391A-5E39-42F7-BC3A-4FFF6C7D59E3}" type="presParOf" srcId="{236D1B87-7D21-4121-BDC9-8C249BC226FF}" destId="{82F3BCAB-32F0-4DF3-950B-9DB9E9E2DDD2}" srcOrd="1" destOrd="0" presId="urn:microsoft.com/office/officeart/2005/8/layout/hierarchy2"/>
    <dgm:cxn modelId="{F1279781-278E-4277-8CBE-C8C5645CCA0C}" type="presParOf" srcId="{82F3BCAB-32F0-4DF3-950B-9DB9E9E2DDD2}" destId="{02AE279B-9CAB-4FCE-889F-DA37970096A3}" srcOrd="0" destOrd="0" presId="urn:microsoft.com/office/officeart/2005/8/layout/hierarchy2"/>
    <dgm:cxn modelId="{58C3A79E-2BDA-4A17-A1D4-E1DFDE82E48D}" type="presParOf" srcId="{82F3BCAB-32F0-4DF3-950B-9DB9E9E2DDD2}" destId="{962CFDDD-4DD6-41B7-BDC2-7CF1B85A1071}" srcOrd="1" destOrd="0" presId="urn:microsoft.com/office/officeart/2005/8/layout/hierarchy2"/>
    <dgm:cxn modelId="{EC4E155C-A4A9-43CB-AC68-C6944AE1DA66}" type="presParOf" srcId="{962CFDDD-4DD6-41B7-BDC2-7CF1B85A1071}" destId="{F334E609-7653-4074-84CE-F346C2563783}" srcOrd="0" destOrd="0" presId="urn:microsoft.com/office/officeart/2005/8/layout/hierarchy2"/>
    <dgm:cxn modelId="{C8342838-9FF5-421A-BEC4-A9E8281979D1}" type="presParOf" srcId="{F334E609-7653-4074-84CE-F346C2563783}" destId="{004B8C33-24EF-4679-BC75-4491D7CE4131}" srcOrd="0" destOrd="0" presId="urn:microsoft.com/office/officeart/2005/8/layout/hierarchy2"/>
    <dgm:cxn modelId="{19A93D77-DC99-46FE-8FCC-2DF820AE2599}" type="presParOf" srcId="{962CFDDD-4DD6-41B7-BDC2-7CF1B85A1071}" destId="{FD7EAA37-1C13-48BF-8EF8-661CC7751BD3}" srcOrd="1" destOrd="0" presId="urn:microsoft.com/office/officeart/2005/8/layout/hierarchy2"/>
    <dgm:cxn modelId="{E43AEB10-6436-43DC-9DC9-3F3890692775}" type="presParOf" srcId="{FD7EAA37-1C13-48BF-8EF8-661CC7751BD3}" destId="{D39051AE-6FE3-4C35-AFC7-DF9DD324895B}" srcOrd="0" destOrd="0" presId="urn:microsoft.com/office/officeart/2005/8/layout/hierarchy2"/>
    <dgm:cxn modelId="{2CF03818-D78F-4563-B0AE-7AB32CFC7898}" type="presParOf" srcId="{FD7EAA37-1C13-48BF-8EF8-661CC7751BD3}" destId="{A53E42A0-1067-40E8-A9F1-77628F650064}" srcOrd="1" destOrd="0" presId="urn:microsoft.com/office/officeart/2005/8/layout/hierarchy2"/>
    <dgm:cxn modelId="{538A74F9-10CD-4BC7-869B-1938417BE044}" type="presParOf" srcId="{A53E42A0-1067-40E8-A9F1-77628F650064}" destId="{15D5373A-2649-45B5-9613-564CB1F21FE5}" srcOrd="0" destOrd="0" presId="urn:microsoft.com/office/officeart/2005/8/layout/hierarchy2"/>
    <dgm:cxn modelId="{4B57F66D-48DE-4675-A248-B09F6A48C96B}" type="presParOf" srcId="{15D5373A-2649-45B5-9613-564CB1F21FE5}" destId="{6123C04D-BBF4-4581-AE80-AAC7703FF507}" srcOrd="0" destOrd="0" presId="urn:microsoft.com/office/officeart/2005/8/layout/hierarchy2"/>
    <dgm:cxn modelId="{981E0304-D687-4280-94CD-C0311B524954}" type="presParOf" srcId="{A53E42A0-1067-40E8-A9F1-77628F650064}" destId="{5100DEEE-B1F0-465C-84AE-3030EED8B27B}" srcOrd="1" destOrd="0" presId="urn:microsoft.com/office/officeart/2005/8/layout/hierarchy2"/>
    <dgm:cxn modelId="{BF5B9913-31BC-44C2-852B-3B9DD1AF51AE}" type="presParOf" srcId="{5100DEEE-B1F0-465C-84AE-3030EED8B27B}" destId="{10B04E2E-8287-4741-A65B-E05B64804C4C}" srcOrd="0" destOrd="0" presId="urn:microsoft.com/office/officeart/2005/8/layout/hierarchy2"/>
    <dgm:cxn modelId="{C9668CD7-D85C-4FBD-A905-717F753E3EE9}" type="presParOf" srcId="{5100DEEE-B1F0-465C-84AE-3030EED8B27B}" destId="{58D6050E-A1EC-4090-B059-BA585BD19E9D}" srcOrd="1" destOrd="0" presId="urn:microsoft.com/office/officeart/2005/8/layout/hierarchy2"/>
    <dgm:cxn modelId="{0900A7B3-DA15-498D-A9DF-16D221115D71}" type="presParOf" srcId="{962CFDDD-4DD6-41B7-BDC2-7CF1B85A1071}" destId="{9261F83E-A9D6-4E64-BF4C-D2B55FC34BC0}" srcOrd="2" destOrd="0" presId="urn:microsoft.com/office/officeart/2005/8/layout/hierarchy2"/>
    <dgm:cxn modelId="{3EF22AE1-2C6C-47AA-B23E-64D1DC863227}" type="presParOf" srcId="{9261F83E-A9D6-4E64-BF4C-D2B55FC34BC0}" destId="{5781CEEB-C697-42C4-9643-52E5FB96AA4E}" srcOrd="0" destOrd="0" presId="urn:microsoft.com/office/officeart/2005/8/layout/hierarchy2"/>
    <dgm:cxn modelId="{46A91B1B-C99F-4EF7-9FC1-7F4329BFA11A}" type="presParOf" srcId="{962CFDDD-4DD6-41B7-BDC2-7CF1B85A1071}" destId="{A9A8057D-1434-41D3-997B-C076B0EEF92A}" srcOrd="3" destOrd="0" presId="urn:microsoft.com/office/officeart/2005/8/layout/hierarchy2"/>
    <dgm:cxn modelId="{1CD45413-984D-427F-BB3F-020F841EA3D3}" type="presParOf" srcId="{A9A8057D-1434-41D3-997B-C076B0EEF92A}" destId="{4BDAAEEC-D0D3-463D-93E9-897378BDBD72}" srcOrd="0" destOrd="0" presId="urn:microsoft.com/office/officeart/2005/8/layout/hierarchy2"/>
    <dgm:cxn modelId="{0E38B1A4-38B9-4BBE-A951-3B95E669AD12}" type="presParOf" srcId="{A9A8057D-1434-41D3-997B-C076B0EEF92A}" destId="{01B16E11-839A-416E-B39D-BE0CAF1E4DE8}" srcOrd="1" destOrd="0" presId="urn:microsoft.com/office/officeart/2005/8/layout/hierarchy2"/>
    <dgm:cxn modelId="{B8CDC81E-E281-4525-AB00-7733CBF32E84}" type="presParOf" srcId="{01B16E11-839A-416E-B39D-BE0CAF1E4DE8}" destId="{9C15BD57-79C1-420A-8A2F-FFAB55FA722A}" srcOrd="0" destOrd="0" presId="urn:microsoft.com/office/officeart/2005/8/layout/hierarchy2"/>
    <dgm:cxn modelId="{EF0CD414-955A-4F01-989D-E6329E029B7C}" type="presParOf" srcId="{9C15BD57-79C1-420A-8A2F-FFAB55FA722A}" destId="{CB287355-1A92-493A-83C8-9958F3E11B3B}" srcOrd="0" destOrd="0" presId="urn:microsoft.com/office/officeart/2005/8/layout/hierarchy2"/>
    <dgm:cxn modelId="{B99529ED-5490-4312-AFB8-98F4ACDF3E83}" type="presParOf" srcId="{01B16E11-839A-416E-B39D-BE0CAF1E4DE8}" destId="{EAA2A853-0976-46FB-A930-176DA7F45E5C}" srcOrd="1" destOrd="0" presId="urn:microsoft.com/office/officeart/2005/8/layout/hierarchy2"/>
    <dgm:cxn modelId="{355921DD-0762-4C8B-952F-191490113FB5}" type="presParOf" srcId="{EAA2A853-0976-46FB-A930-176DA7F45E5C}" destId="{72903017-B7BC-4FFB-95D6-1AA37B7E6DC2}" srcOrd="0" destOrd="0" presId="urn:microsoft.com/office/officeart/2005/8/layout/hierarchy2"/>
    <dgm:cxn modelId="{F620E265-167D-43E5-9D0A-F55C3BCE43BB}" type="presParOf" srcId="{EAA2A853-0976-46FB-A930-176DA7F45E5C}" destId="{E365423B-3D77-44D5-896F-B21A9E405A71}" srcOrd="1" destOrd="0" presId="urn:microsoft.com/office/officeart/2005/8/layout/hierarchy2"/>
    <dgm:cxn modelId="{9C65CA05-C383-4DFC-BABF-8B44111492E2}" type="presParOf" srcId="{962CFDDD-4DD6-41B7-BDC2-7CF1B85A1071}" destId="{12F2BD2D-135B-4288-91A1-6EE35ADDBF75}" srcOrd="4" destOrd="0" presId="urn:microsoft.com/office/officeart/2005/8/layout/hierarchy2"/>
    <dgm:cxn modelId="{7BF9B76B-18E0-4DDC-926A-5F13F6A9E03A}" type="presParOf" srcId="{12F2BD2D-135B-4288-91A1-6EE35ADDBF75}" destId="{38577FD3-46E5-4D3A-867B-85494F4076FE}" srcOrd="0" destOrd="0" presId="urn:microsoft.com/office/officeart/2005/8/layout/hierarchy2"/>
    <dgm:cxn modelId="{4642B770-452C-4FC9-A92D-11719B181FE7}" type="presParOf" srcId="{962CFDDD-4DD6-41B7-BDC2-7CF1B85A1071}" destId="{28E0433E-FC5C-4068-AA0B-53B93B1D2695}" srcOrd="5" destOrd="0" presId="urn:microsoft.com/office/officeart/2005/8/layout/hierarchy2"/>
    <dgm:cxn modelId="{65FAEAE7-BC36-4BBF-8CFC-86728F826D62}" type="presParOf" srcId="{28E0433E-FC5C-4068-AA0B-53B93B1D2695}" destId="{25B721F4-A0AF-48FA-B25F-CD5215ABFAE8}" srcOrd="0" destOrd="0" presId="urn:microsoft.com/office/officeart/2005/8/layout/hierarchy2"/>
    <dgm:cxn modelId="{E97E78EA-37ED-4C2F-BF67-4C3AF427202F}" type="presParOf" srcId="{28E0433E-FC5C-4068-AA0B-53B93B1D2695}" destId="{8CCAA122-B404-4EB1-AA40-858C154D74F5}" srcOrd="1" destOrd="0" presId="urn:microsoft.com/office/officeart/2005/8/layout/hierarchy2"/>
    <dgm:cxn modelId="{DE71A410-448E-4C41-B0F7-3878D0441AE6}" type="presParOf" srcId="{8CCAA122-B404-4EB1-AA40-858C154D74F5}" destId="{9894B5B1-5E23-4135-BEF8-23EFBBBB1A33}" srcOrd="0" destOrd="0" presId="urn:microsoft.com/office/officeart/2005/8/layout/hierarchy2"/>
    <dgm:cxn modelId="{6126E1EC-5EF2-47BC-ABF4-09114106B079}" type="presParOf" srcId="{9894B5B1-5E23-4135-BEF8-23EFBBBB1A33}" destId="{91E6D3BF-CC3D-4B0A-A695-C04BED53F2AF}" srcOrd="0" destOrd="0" presId="urn:microsoft.com/office/officeart/2005/8/layout/hierarchy2"/>
    <dgm:cxn modelId="{5AD28975-4142-4FF2-9BB9-7759417D8AD0}" type="presParOf" srcId="{8CCAA122-B404-4EB1-AA40-858C154D74F5}" destId="{28BB9E54-5C17-4962-B8B8-89FB802CD179}" srcOrd="1" destOrd="0" presId="urn:microsoft.com/office/officeart/2005/8/layout/hierarchy2"/>
    <dgm:cxn modelId="{F081E57D-6DED-4539-8BB9-F015BD18B240}" type="presParOf" srcId="{28BB9E54-5C17-4962-B8B8-89FB802CD179}" destId="{D0917B0B-BE46-49F7-A6A2-968544AE4051}" srcOrd="0" destOrd="0" presId="urn:microsoft.com/office/officeart/2005/8/layout/hierarchy2"/>
    <dgm:cxn modelId="{C1E17B30-2383-4B73-B743-B79CF160AB6F}" type="presParOf" srcId="{28BB9E54-5C17-4962-B8B8-89FB802CD179}" destId="{A31ED32C-FFF2-4F4A-98E2-6D087EE582EB}" srcOrd="1" destOrd="0" presId="urn:microsoft.com/office/officeart/2005/8/layout/hierarchy2"/>
    <dgm:cxn modelId="{C2CCAB18-DAB4-4B44-916F-63342645CE80}" type="presParOf" srcId="{236D1B87-7D21-4121-BDC9-8C249BC226FF}" destId="{213B330D-08DB-4B10-AE9D-A2DB777EB5B1}" srcOrd="2" destOrd="0" presId="urn:microsoft.com/office/officeart/2005/8/layout/hierarchy2"/>
    <dgm:cxn modelId="{993ED68C-EF8A-410B-B153-881A9B01F3A1}" type="presParOf" srcId="{213B330D-08DB-4B10-AE9D-A2DB777EB5B1}" destId="{C2A71D91-78CD-48A7-AE64-012BF0CA8AA6}" srcOrd="0" destOrd="0" presId="urn:microsoft.com/office/officeart/2005/8/layout/hierarchy2"/>
    <dgm:cxn modelId="{87290FC6-DB11-4623-ACE7-DC88219EB67B}" type="presParOf" srcId="{236D1B87-7D21-4121-BDC9-8C249BC226FF}" destId="{2BA89777-6333-432E-967B-CA34A6854923}" srcOrd="3" destOrd="0" presId="urn:microsoft.com/office/officeart/2005/8/layout/hierarchy2"/>
    <dgm:cxn modelId="{6CBF9C73-9C1C-4BA9-B89E-6ABF11293F5E}" type="presParOf" srcId="{2BA89777-6333-432E-967B-CA34A6854923}" destId="{0ED3E99F-FAEF-499C-B4BB-0136EDB592E2}" srcOrd="0" destOrd="0" presId="urn:microsoft.com/office/officeart/2005/8/layout/hierarchy2"/>
    <dgm:cxn modelId="{CDCC8FDE-3BC8-4541-8EB2-5E67610FE8FA}" type="presParOf" srcId="{2BA89777-6333-432E-967B-CA34A6854923}" destId="{CCA241D7-40D1-4CCD-A9BA-F1EC17A41C85}" srcOrd="1" destOrd="0" presId="urn:microsoft.com/office/officeart/2005/8/layout/hierarchy2"/>
    <dgm:cxn modelId="{3A6ACB2A-27FF-4EEB-844D-1A45C33D04FA}" type="presParOf" srcId="{CCA241D7-40D1-4CCD-A9BA-F1EC17A41C85}" destId="{8905028C-C449-4C4B-B63A-A05E3F02454D}" srcOrd="0" destOrd="0" presId="urn:microsoft.com/office/officeart/2005/8/layout/hierarchy2"/>
    <dgm:cxn modelId="{C8DEBB4E-C52A-4188-BCE7-B76873D31C90}" type="presParOf" srcId="{8905028C-C449-4C4B-B63A-A05E3F02454D}" destId="{4C759DB7-519A-485A-8D64-7195B408BE83}" srcOrd="0" destOrd="0" presId="urn:microsoft.com/office/officeart/2005/8/layout/hierarchy2"/>
    <dgm:cxn modelId="{F860DD15-F685-4707-8C5D-7ADFC237295C}" type="presParOf" srcId="{CCA241D7-40D1-4CCD-A9BA-F1EC17A41C85}" destId="{2C35F7BB-17A0-459F-8349-EF46758086A4}" srcOrd="1" destOrd="0" presId="urn:microsoft.com/office/officeart/2005/8/layout/hierarchy2"/>
    <dgm:cxn modelId="{C45DAF79-C515-4959-91C2-C5AD0ADEEBB8}" type="presParOf" srcId="{2C35F7BB-17A0-459F-8349-EF46758086A4}" destId="{AB9935DA-60D7-4A63-BD49-0FE7A770313A}" srcOrd="0" destOrd="0" presId="urn:microsoft.com/office/officeart/2005/8/layout/hierarchy2"/>
    <dgm:cxn modelId="{60E3B08C-8186-4D57-85D7-C4FD6A0E2D05}" type="presParOf" srcId="{2C35F7BB-17A0-459F-8349-EF46758086A4}" destId="{F4FFA420-E4DC-4373-BD3E-5A91A9F0F7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57605-BA18-4F08-8BDA-7F6A59C414CB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A0DBB76-ACF9-47B3-9AED-53CA2E412702}">
      <dgm:prSet phldrT="[Texto]"/>
      <dgm:spPr/>
      <dgm:t>
        <a:bodyPr/>
        <a:lstStyle/>
        <a:p>
          <a:r>
            <a:rPr lang="es-MX" dirty="0" smtClean="0"/>
            <a:t>Entrevistas</a:t>
          </a:r>
          <a:endParaRPr lang="es-MX" dirty="0"/>
        </a:p>
      </dgm:t>
    </dgm:pt>
    <dgm:pt modelId="{B220F249-10E7-4B5A-A8DC-C3155F65BB8A}" type="parTrans" cxnId="{3DE6AFB9-7E33-4E7E-841F-54E9BCB4B312}">
      <dgm:prSet/>
      <dgm:spPr/>
      <dgm:t>
        <a:bodyPr/>
        <a:lstStyle/>
        <a:p>
          <a:endParaRPr lang="es-MX"/>
        </a:p>
      </dgm:t>
    </dgm:pt>
    <dgm:pt modelId="{35FC0857-3C81-4966-BCD0-D2DA1C15CB35}" type="sibTrans" cxnId="{3DE6AFB9-7E33-4E7E-841F-54E9BCB4B312}">
      <dgm:prSet/>
      <dgm:spPr/>
      <dgm:t>
        <a:bodyPr/>
        <a:lstStyle/>
        <a:p>
          <a:endParaRPr lang="es-MX"/>
        </a:p>
      </dgm:t>
    </dgm:pt>
    <dgm:pt modelId="{28ECB790-E937-4452-8AE4-10EC734669ED}">
      <dgm:prSet phldrT="[Texto]"/>
      <dgm:spPr/>
      <dgm:t>
        <a:bodyPr/>
        <a:lstStyle/>
        <a:p>
          <a:r>
            <a:rPr lang="es-MX" dirty="0" smtClean="0"/>
            <a:t>Debates</a:t>
          </a:r>
        </a:p>
        <a:p>
          <a:endParaRPr lang="es-MX" dirty="0"/>
        </a:p>
      </dgm:t>
    </dgm:pt>
    <dgm:pt modelId="{65FDCE7A-8EEA-4529-8A3B-EDB1DD4201D8}" type="parTrans" cxnId="{7D45CC81-56A3-4003-8743-A0A865ABB4D8}">
      <dgm:prSet/>
      <dgm:spPr/>
      <dgm:t>
        <a:bodyPr/>
        <a:lstStyle/>
        <a:p>
          <a:endParaRPr lang="es-MX"/>
        </a:p>
      </dgm:t>
    </dgm:pt>
    <dgm:pt modelId="{4C27DF8B-8165-4603-BB4A-BAE5E983F95F}" type="sibTrans" cxnId="{7D45CC81-56A3-4003-8743-A0A865ABB4D8}">
      <dgm:prSet/>
      <dgm:spPr/>
      <dgm:t>
        <a:bodyPr/>
        <a:lstStyle/>
        <a:p>
          <a:endParaRPr lang="es-MX"/>
        </a:p>
      </dgm:t>
    </dgm:pt>
    <dgm:pt modelId="{11812011-B912-4116-A698-25D57D900E03}">
      <dgm:prSet phldrT="[Texto]"/>
      <dgm:spPr/>
      <dgm:t>
        <a:bodyPr/>
        <a:lstStyle/>
        <a:p>
          <a:r>
            <a:rPr lang="es-MX" dirty="0" smtClean="0"/>
            <a:t>Ejemplos</a:t>
          </a:r>
          <a:endParaRPr lang="es-MX" dirty="0"/>
        </a:p>
      </dgm:t>
    </dgm:pt>
    <dgm:pt modelId="{165E09E9-13DA-4F40-83AE-8C162432AB65}" type="parTrans" cxnId="{5C702AF3-5DE6-4D6E-85A9-5AA990AEA1B7}">
      <dgm:prSet/>
      <dgm:spPr/>
      <dgm:t>
        <a:bodyPr/>
        <a:lstStyle/>
        <a:p>
          <a:endParaRPr lang="es-MX"/>
        </a:p>
      </dgm:t>
    </dgm:pt>
    <dgm:pt modelId="{7EC3419D-4B5A-406D-B940-053B36BAC50D}" type="sibTrans" cxnId="{5C702AF3-5DE6-4D6E-85A9-5AA990AEA1B7}">
      <dgm:prSet/>
      <dgm:spPr/>
      <dgm:t>
        <a:bodyPr/>
        <a:lstStyle/>
        <a:p>
          <a:endParaRPr lang="es-MX"/>
        </a:p>
      </dgm:t>
    </dgm:pt>
    <dgm:pt modelId="{4B71F374-BFF7-4E57-BE47-B34259CDD044}">
      <dgm:prSet phldrT="[Texto]"/>
      <dgm:spPr/>
      <dgm:t>
        <a:bodyPr/>
        <a:lstStyle/>
        <a:p>
          <a:r>
            <a:rPr lang="es-MX" dirty="0" smtClean="0"/>
            <a:t>Planeación Didáctica</a:t>
          </a:r>
          <a:endParaRPr lang="es-MX" dirty="0"/>
        </a:p>
      </dgm:t>
    </dgm:pt>
    <dgm:pt modelId="{046EEA77-805D-4DCC-87B9-A7B68CD9211F}" type="parTrans" cxnId="{053C0327-BE1F-40C3-82B1-AE72D90767DA}">
      <dgm:prSet/>
      <dgm:spPr/>
      <dgm:t>
        <a:bodyPr/>
        <a:lstStyle/>
        <a:p>
          <a:endParaRPr lang="es-MX"/>
        </a:p>
      </dgm:t>
    </dgm:pt>
    <dgm:pt modelId="{6EF896E4-6D2B-4FAD-A689-0FBA3AF5D852}" type="sibTrans" cxnId="{053C0327-BE1F-40C3-82B1-AE72D90767DA}">
      <dgm:prSet/>
      <dgm:spPr/>
      <dgm:t>
        <a:bodyPr/>
        <a:lstStyle/>
        <a:p>
          <a:endParaRPr lang="es-MX"/>
        </a:p>
      </dgm:t>
    </dgm:pt>
    <dgm:pt modelId="{12DDEF26-DF23-4F42-9A04-0B10051A9127}">
      <dgm:prSet phldrT="[Texto]"/>
      <dgm:spPr/>
      <dgm:t>
        <a:bodyPr/>
        <a:lstStyle/>
        <a:p>
          <a:r>
            <a:rPr lang="es-MX" dirty="0" smtClean="0"/>
            <a:t>Proyecto</a:t>
          </a:r>
          <a:endParaRPr lang="es-MX" dirty="0"/>
        </a:p>
      </dgm:t>
    </dgm:pt>
    <dgm:pt modelId="{561596C3-54F4-4FDE-820A-9CCA256D9D6D}" type="parTrans" cxnId="{D4CB3CE0-8022-4476-8EE9-8648A95E4A86}">
      <dgm:prSet/>
      <dgm:spPr/>
      <dgm:t>
        <a:bodyPr/>
        <a:lstStyle/>
        <a:p>
          <a:endParaRPr lang="es-MX"/>
        </a:p>
      </dgm:t>
    </dgm:pt>
    <dgm:pt modelId="{CA97F018-F607-4E29-94A7-D0C864C8AA11}" type="sibTrans" cxnId="{D4CB3CE0-8022-4476-8EE9-8648A95E4A86}">
      <dgm:prSet/>
      <dgm:spPr/>
      <dgm:t>
        <a:bodyPr/>
        <a:lstStyle/>
        <a:p>
          <a:endParaRPr lang="es-MX"/>
        </a:p>
      </dgm:t>
    </dgm:pt>
    <dgm:pt modelId="{092AD19E-5C13-4EB8-8C47-C2C326F3A488}">
      <dgm:prSet/>
      <dgm:spPr/>
      <dgm:t>
        <a:bodyPr/>
        <a:lstStyle/>
        <a:p>
          <a:r>
            <a:rPr lang="es-MX" dirty="0" smtClean="0"/>
            <a:t>Presentación</a:t>
          </a:r>
          <a:endParaRPr lang="es-MX" dirty="0"/>
        </a:p>
      </dgm:t>
    </dgm:pt>
    <dgm:pt modelId="{1984E9FB-1F10-4842-8729-EDC421DE52AD}" type="parTrans" cxnId="{34C53AE9-DA58-4159-A89F-97D4784A36FA}">
      <dgm:prSet/>
      <dgm:spPr/>
      <dgm:t>
        <a:bodyPr/>
        <a:lstStyle/>
        <a:p>
          <a:endParaRPr lang="es-MX"/>
        </a:p>
      </dgm:t>
    </dgm:pt>
    <dgm:pt modelId="{5D191EFF-8714-4BB4-8C31-C56E1B1356FF}" type="sibTrans" cxnId="{34C53AE9-DA58-4159-A89F-97D4784A36FA}">
      <dgm:prSet/>
      <dgm:spPr/>
      <dgm:t>
        <a:bodyPr/>
        <a:lstStyle/>
        <a:p>
          <a:endParaRPr lang="es-MX"/>
        </a:p>
      </dgm:t>
    </dgm:pt>
    <dgm:pt modelId="{0AAFF7E8-8F2A-4692-8A4F-A37AEB014B4E}">
      <dgm:prSet/>
      <dgm:spPr/>
      <dgm:t>
        <a:bodyPr/>
        <a:lstStyle/>
        <a:p>
          <a:r>
            <a:rPr lang="es-MX" dirty="0" smtClean="0"/>
            <a:t>Examen</a:t>
          </a:r>
          <a:endParaRPr lang="es-MX" dirty="0"/>
        </a:p>
      </dgm:t>
    </dgm:pt>
    <dgm:pt modelId="{0591EABD-4126-4F36-96FD-B26313BCB4CA}" type="parTrans" cxnId="{9F6F9FB9-E1B0-450C-A03A-B578715014BA}">
      <dgm:prSet/>
      <dgm:spPr/>
      <dgm:t>
        <a:bodyPr/>
        <a:lstStyle/>
        <a:p>
          <a:endParaRPr lang="es-MX"/>
        </a:p>
      </dgm:t>
    </dgm:pt>
    <dgm:pt modelId="{EC7B1A9C-8540-4348-9305-FA4F97A9F883}" type="sibTrans" cxnId="{9F6F9FB9-E1B0-450C-A03A-B578715014BA}">
      <dgm:prSet/>
      <dgm:spPr/>
      <dgm:t>
        <a:bodyPr/>
        <a:lstStyle/>
        <a:p>
          <a:endParaRPr lang="es-MX"/>
        </a:p>
      </dgm:t>
    </dgm:pt>
    <dgm:pt modelId="{7D9A8AF4-C743-462D-9C1D-CEF4C68C5188}">
      <dgm:prSet/>
      <dgm:spPr/>
      <dgm:t>
        <a:bodyPr/>
        <a:lstStyle/>
        <a:p>
          <a:r>
            <a:rPr lang="es-MX" dirty="0" smtClean="0"/>
            <a:t>Ensayo</a:t>
          </a:r>
          <a:endParaRPr lang="es-MX" dirty="0"/>
        </a:p>
      </dgm:t>
    </dgm:pt>
    <dgm:pt modelId="{2DAFAF0E-D726-47B4-A373-7D7D075E8AA4}" type="parTrans" cxnId="{E96443E4-5E82-4867-A98A-F35C01EF9FBB}">
      <dgm:prSet/>
      <dgm:spPr/>
      <dgm:t>
        <a:bodyPr/>
        <a:lstStyle/>
        <a:p>
          <a:endParaRPr lang="es-MX"/>
        </a:p>
      </dgm:t>
    </dgm:pt>
    <dgm:pt modelId="{70175260-9FCD-4A9B-A41F-A4FBC22BE17D}" type="sibTrans" cxnId="{E96443E4-5E82-4867-A98A-F35C01EF9FBB}">
      <dgm:prSet/>
      <dgm:spPr/>
      <dgm:t>
        <a:bodyPr/>
        <a:lstStyle/>
        <a:p>
          <a:endParaRPr lang="es-MX"/>
        </a:p>
      </dgm:t>
    </dgm:pt>
    <dgm:pt modelId="{A83F2F7C-CA5E-46A1-AEC6-95CC8A48DFFA}">
      <dgm:prSet phldrT="[Texto]"/>
      <dgm:spPr/>
      <dgm:t>
        <a:bodyPr/>
        <a:lstStyle/>
        <a:p>
          <a:r>
            <a:rPr lang="es-MX" dirty="0" smtClean="0"/>
            <a:t>Ejemplos</a:t>
          </a:r>
          <a:endParaRPr lang="es-MX" dirty="0"/>
        </a:p>
      </dgm:t>
    </dgm:pt>
    <dgm:pt modelId="{A7B19AA8-0CD8-4573-A8A1-2B15EE8299C5}" type="sibTrans" cxnId="{10080D25-926D-48A0-92A4-C966AA6B332F}">
      <dgm:prSet/>
      <dgm:spPr/>
      <dgm:t>
        <a:bodyPr/>
        <a:lstStyle/>
        <a:p>
          <a:endParaRPr lang="es-MX"/>
        </a:p>
      </dgm:t>
    </dgm:pt>
    <dgm:pt modelId="{A40EB160-49F8-4D6F-8042-A431D15B7CEF}" type="parTrans" cxnId="{10080D25-926D-48A0-92A4-C966AA6B332F}">
      <dgm:prSet/>
      <dgm:spPr/>
      <dgm:t>
        <a:bodyPr/>
        <a:lstStyle/>
        <a:p>
          <a:endParaRPr lang="es-MX"/>
        </a:p>
      </dgm:t>
    </dgm:pt>
    <dgm:pt modelId="{2D8D49CF-6A56-4C49-96A7-88B92B2BE70E}">
      <dgm:prSet/>
      <dgm:spPr/>
      <dgm:t>
        <a:bodyPr/>
        <a:lstStyle/>
        <a:p>
          <a:r>
            <a:rPr lang="es-MX" dirty="0" smtClean="0"/>
            <a:t>Informe, artículo</a:t>
          </a:r>
          <a:endParaRPr lang="es-MX" dirty="0"/>
        </a:p>
      </dgm:t>
    </dgm:pt>
    <dgm:pt modelId="{E23F24F0-6638-4E84-8724-693D1CA1D2A7}" type="parTrans" cxnId="{44B02DBE-934F-4CD0-8212-DCBB7DD5E566}">
      <dgm:prSet/>
      <dgm:spPr/>
      <dgm:t>
        <a:bodyPr/>
        <a:lstStyle/>
        <a:p>
          <a:endParaRPr lang="es-MX"/>
        </a:p>
      </dgm:t>
    </dgm:pt>
    <dgm:pt modelId="{14E4EEB4-AEB8-4C64-B580-0E26CA223B47}" type="sibTrans" cxnId="{44B02DBE-934F-4CD0-8212-DCBB7DD5E566}">
      <dgm:prSet/>
      <dgm:spPr/>
      <dgm:t>
        <a:bodyPr/>
        <a:lstStyle/>
        <a:p>
          <a:endParaRPr lang="es-MX"/>
        </a:p>
      </dgm:t>
    </dgm:pt>
    <dgm:pt modelId="{904B675A-8CC3-4E36-8C3C-0435FC8CCFFD}">
      <dgm:prSet/>
      <dgm:spPr/>
      <dgm:t>
        <a:bodyPr/>
        <a:lstStyle/>
        <a:p>
          <a:r>
            <a:rPr lang="es-MX" dirty="0" smtClean="0"/>
            <a:t>Portafolio</a:t>
          </a:r>
          <a:endParaRPr lang="es-MX" dirty="0"/>
        </a:p>
      </dgm:t>
    </dgm:pt>
    <dgm:pt modelId="{72627060-AED8-4A35-9E51-0C306BF53F7F}" type="parTrans" cxnId="{E648AC96-D1ED-4894-97DD-73C41FAAD901}">
      <dgm:prSet/>
      <dgm:spPr/>
      <dgm:t>
        <a:bodyPr/>
        <a:lstStyle/>
        <a:p>
          <a:endParaRPr lang="es-MX"/>
        </a:p>
      </dgm:t>
    </dgm:pt>
    <dgm:pt modelId="{B60FC046-4B96-4486-BED5-5AC6C01B1FD1}" type="sibTrans" cxnId="{E648AC96-D1ED-4894-97DD-73C41FAAD901}">
      <dgm:prSet/>
      <dgm:spPr/>
      <dgm:t>
        <a:bodyPr/>
        <a:lstStyle/>
        <a:p>
          <a:endParaRPr lang="es-MX"/>
        </a:p>
      </dgm:t>
    </dgm:pt>
    <dgm:pt modelId="{2595F4FB-0D09-402F-BA9A-F895C29296E1}">
      <dgm:prSet/>
      <dgm:spPr/>
      <dgm:t>
        <a:bodyPr/>
        <a:lstStyle/>
        <a:p>
          <a:r>
            <a:rPr lang="es-MX" dirty="0" smtClean="0"/>
            <a:t>Casos o Resolución de Problemas</a:t>
          </a:r>
          <a:endParaRPr lang="es-MX" dirty="0"/>
        </a:p>
      </dgm:t>
    </dgm:pt>
    <dgm:pt modelId="{0F950D00-DFB2-4B1B-8DD5-4669B54D0AC4}" type="parTrans" cxnId="{C5FA5FCD-CCC9-4405-8964-991701506AC5}">
      <dgm:prSet/>
      <dgm:spPr/>
      <dgm:t>
        <a:bodyPr/>
        <a:lstStyle/>
        <a:p>
          <a:endParaRPr lang="es-MX"/>
        </a:p>
      </dgm:t>
    </dgm:pt>
    <dgm:pt modelId="{47BC190B-8743-4A12-99A8-0FC0F0FA167F}" type="sibTrans" cxnId="{C5FA5FCD-CCC9-4405-8964-991701506AC5}">
      <dgm:prSet/>
      <dgm:spPr/>
      <dgm:t>
        <a:bodyPr/>
        <a:lstStyle/>
        <a:p>
          <a:endParaRPr lang="es-MX"/>
        </a:p>
      </dgm:t>
    </dgm:pt>
    <dgm:pt modelId="{5D7B9CFF-53E6-4A6C-9707-89595F39E0C3}" type="pres">
      <dgm:prSet presAssocID="{E7157605-BA18-4F08-8BDA-7F6A59C414C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3197B3D-E4B9-4CB4-B62F-9A579ECF1311}" type="pres">
      <dgm:prSet presAssocID="{A83F2F7C-CA5E-46A1-AEC6-95CC8A48DFFA}" presName="posSpace" presStyleCnt="0"/>
      <dgm:spPr/>
    </dgm:pt>
    <dgm:pt modelId="{38703E5C-C7D0-4FC8-AE75-B65497DF6390}" type="pres">
      <dgm:prSet presAssocID="{A83F2F7C-CA5E-46A1-AEC6-95CC8A48DFFA}" presName="vertFlow" presStyleCnt="0"/>
      <dgm:spPr/>
    </dgm:pt>
    <dgm:pt modelId="{431F0A7F-56F8-475F-9C19-1D3684A18842}" type="pres">
      <dgm:prSet presAssocID="{A83F2F7C-CA5E-46A1-AEC6-95CC8A48DFFA}" presName="topSpace" presStyleCnt="0"/>
      <dgm:spPr/>
    </dgm:pt>
    <dgm:pt modelId="{5453AE96-7CE1-4506-A5FE-5A3CA880B4CF}" type="pres">
      <dgm:prSet presAssocID="{A83F2F7C-CA5E-46A1-AEC6-95CC8A48DFFA}" presName="firstComp" presStyleCnt="0"/>
      <dgm:spPr/>
    </dgm:pt>
    <dgm:pt modelId="{AEA3D824-5374-4EE9-9213-6E9BF49276A3}" type="pres">
      <dgm:prSet presAssocID="{A83F2F7C-CA5E-46A1-AEC6-95CC8A48DFFA}" presName="firstChild" presStyleLbl="bgAccFollowNode1" presStyleIdx="0" presStyleCnt="10"/>
      <dgm:spPr/>
      <dgm:t>
        <a:bodyPr/>
        <a:lstStyle/>
        <a:p>
          <a:endParaRPr lang="es-MX"/>
        </a:p>
      </dgm:t>
    </dgm:pt>
    <dgm:pt modelId="{888A9856-5EF1-4D81-92F3-C12FD481B90E}" type="pres">
      <dgm:prSet presAssocID="{A83F2F7C-CA5E-46A1-AEC6-95CC8A48DFFA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5813F5-8C06-4665-A3DB-6D9A2393755D}" type="pres">
      <dgm:prSet presAssocID="{092AD19E-5C13-4EB8-8C47-C2C326F3A488}" presName="comp" presStyleCnt="0"/>
      <dgm:spPr/>
    </dgm:pt>
    <dgm:pt modelId="{A20C779E-E1FF-40D6-8549-87E17D68380A}" type="pres">
      <dgm:prSet presAssocID="{092AD19E-5C13-4EB8-8C47-C2C326F3A488}" presName="child" presStyleLbl="bgAccFollowNode1" presStyleIdx="1" presStyleCnt="10"/>
      <dgm:spPr/>
      <dgm:t>
        <a:bodyPr/>
        <a:lstStyle/>
        <a:p>
          <a:endParaRPr lang="es-MX"/>
        </a:p>
      </dgm:t>
    </dgm:pt>
    <dgm:pt modelId="{4B75CF16-D414-44FC-ACD7-E77182146780}" type="pres">
      <dgm:prSet presAssocID="{092AD19E-5C13-4EB8-8C47-C2C326F3A488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F1B4B4-952F-4031-A643-9A5DE4177217}" type="pres">
      <dgm:prSet presAssocID="{28ECB790-E937-4452-8AE4-10EC734669ED}" presName="comp" presStyleCnt="0"/>
      <dgm:spPr/>
    </dgm:pt>
    <dgm:pt modelId="{1957F256-2A72-4E04-A42D-347F37634967}" type="pres">
      <dgm:prSet presAssocID="{28ECB790-E937-4452-8AE4-10EC734669ED}" presName="child" presStyleLbl="bgAccFollowNode1" presStyleIdx="2" presStyleCnt="10"/>
      <dgm:spPr/>
      <dgm:t>
        <a:bodyPr/>
        <a:lstStyle/>
        <a:p>
          <a:endParaRPr lang="es-MX"/>
        </a:p>
      </dgm:t>
    </dgm:pt>
    <dgm:pt modelId="{561389A0-0BA2-4D68-A71E-D5E97FBC5817}" type="pres">
      <dgm:prSet presAssocID="{28ECB790-E937-4452-8AE4-10EC734669ED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9AB91E-8898-47CA-B688-0D3589AA5EB5}" type="pres">
      <dgm:prSet presAssocID="{0AAFF7E8-8F2A-4692-8A4F-A37AEB014B4E}" presName="comp" presStyleCnt="0"/>
      <dgm:spPr/>
    </dgm:pt>
    <dgm:pt modelId="{77654EDD-207B-4387-95D1-E88A2009E88F}" type="pres">
      <dgm:prSet presAssocID="{0AAFF7E8-8F2A-4692-8A4F-A37AEB014B4E}" presName="child" presStyleLbl="bgAccFollowNode1" presStyleIdx="3" presStyleCnt="10"/>
      <dgm:spPr/>
      <dgm:t>
        <a:bodyPr/>
        <a:lstStyle/>
        <a:p>
          <a:endParaRPr lang="es-MX"/>
        </a:p>
      </dgm:t>
    </dgm:pt>
    <dgm:pt modelId="{59A930EA-2852-4ED5-9305-CE353EBA0D55}" type="pres">
      <dgm:prSet presAssocID="{0AAFF7E8-8F2A-4692-8A4F-A37AEB014B4E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4CFEBC-DFC3-41D0-B4DA-31F089F7B450}" type="pres">
      <dgm:prSet presAssocID="{7D9A8AF4-C743-462D-9C1D-CEF4C68C5188}" presName="comp" presStyleCnt="0"/>
      <dgm:spPr/>
    </dgm:pt>
    <dgm:pt modelId="{551BCE80-0435-4932-9C15-9B28478CB2F2}" type="pres">
      <dgm:prSet presAssocID="{7D9A8AF4-C743-462D-9C1D-CEF4C68C5188}" presName="child" presStyleLbl="bgAccFollowNode1" presStyleIdx="4" presStyleCnt="10"/>
      <dgm:spPr/>
      <dgm:t>
        <a:bodyPr/>
        <a:lstStyle/>
        <a:p>
          <a:endParaRPr lang="es-MX"/>
        </a:p>
      </dgm:t>
    </dgm:pt>
    <dgm:pt modelId="{5879634D-A306-4416-B9CF-34C5F4C7990F}" type="pres">
      <dgm:prSet presAssocID="{7D9A8AF4-C743-462D-9C1D-CEF4C68C5188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83833C-A1FD-4E5E-9B5C-B11B0AC8869E}" type="pres">
      <dgm:prSet presAssocID="{A83F2F7C-CA5E-46A1-AEC6-95CC8A48DFFA}" presName="negSpace" presStyleCnt="0"/>
      <dgm:spPr/>
    </dgm:pt>
    <dgm:pt modelId="{99698ABC-7243-4E20-915E-86E69407EAEE}" type="pres">
      <dgm:prSet presAssocID="{A83F2F7C-CA5E-46A1-AEC6-95CC8A48DFFA}" presName="circle" presStyleLbl="node1" presStyleIdx="0" presStyleCnt="2"/>
      <dgm:spPr/>
      <dgm:t>
        <a:bodyPr/>
        <a:lstStyle/>
        <a:p>
          <a:endParaRPr lang="es-MX"/>
        </a:p>
      </dgm:t>
    </dgm:pt>
    <dgm:pt modelId="{8B108AA8-08C6-4E7E-86A8-2519CC8A416A}" type="pres">
      <dgm:prSet presAssocID="{A7B19AA8-0CD8-4573-A8A1-2B15EE8299C5}" presName="transSpace" presStyleCnt="0"/>
      <dgm:spPr/>
    </dgm:pt>
    <dgm:pt modelId="{8B9A4BC8-2C99-46DA-A0DF-4952754BB3CF}" type="pres">
      <dgm:prSet presAssocID="{11812011-B912-4116-A698-25D57D900E03}" presName="posSpace" presStyleCnt="0"/>
      <dgm:spPr/>
    </dgm:pt>
    <dgm:pt modelId="{8C07B0BB-C913-4915-B293-450C6D4556F5}" type="pres">
      <dgm:prSet presAssocID="{11812011-B912-4116-A698-25D57D900E03}" presName="vertFlow" presStyleCnt="0"/>
      <dgm:spPr/>
    </dgm:pt>
    <dgm:pt modelId="{7230E2F5-B3A6-431F-B237-183CDDC134CF}" type="pres">
      <dgm:prSet presAssocID="{11812011-B912-4116-A698-25D57D900E03}" presName="topSpace" presStyleCnt="0"/>
      <dgm:spPr/>
    </dgm:pt>
    <dgm:pt modelId="{CC8778FA-8CED-4C37-8472-65A7C61BF066}" type="pres">
      <dgm:prSet presAssocID="{11812011-B912-4116-A698-25D57D900E03}" presName="firstComp" presStyleCnt="0"/>
      <dgm:spPr/>
    </dgm:pt>
    <dgm:pt modelId="{1A8AC4A7-E6E9-4A17-B568-4542B7B3BF88}" type="pres">
      <dgm:prSet presAssocID="{11812011-B912-4116-A698-25D57D900E03}" presName="firstChild" presStyleLbl="bgAccFollowNode1" presStyleIdx="5" presStyleCnt="10"/>
      <dgm:spPr/>
      <dgm:t>
        <a:bodyPr/>
        <a:lstStyle/>
        <a:p>
          <a:endParaRPr lang="es-MX"/>
        </a:p>
      </dgm:t>
    </dgm:pt>
    <dgm:pt modelId="{B3704995-2693-485A-B887-3CC8983ECF6E}" type="pres">
      <dgm:prSet presAssocID="{11812011-B912-4116-A698-25D57D900E03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99245F-E407-4B4D-88ED-8CB863B5191E}" type="pres">
      <dgm:prSet presAssocID="{12DDEF26-DF23-4F42-9A04-0B10051A9127}" presName="comp" presStyleCnt="0"/>
      <dgm:spPr/>
    </dgm:pt>
    <dgm:pt modelId="{A8D9F5C8-49B3-452C-9259-372A0E86E456}" type="pres">
      <dgm:prSet presAssocID="{12DDEF26-DF23-4F42-9A04-0B10051A9127}" presName="child" presStyleLbl="bgAccFollowNode1" presStyleIdx="6" presStyleCnt="10"/>
      <dgm:spPr/>
      <dgm:t>
        <a:bodyPr/>
        <a:lstStyle/>
        <a:p>
          <a:endParaRPr lang="es-MX"/>
        </a:p>
      </dgm:t>
    </dgm:pt>
    <dgm:pt modelId="{68757CF6-B746-46D5-9E93-DA37F7023FAA}" type="pres">
      <dgm:prSet presAssocID="{12DDEF26-DF23-4F42-9A04-0B10051A9127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2539A8-CDC6-4AA2-B3AD-B9441E74A99C}" type="pres">
      <dgm:prSet presAssocID="{2D8D49CF-6A56-4C49-96A7-88B92B2BE70E}" presName="comp" presStyleCnt="0"/>
      <dgm:spPr/>
    </dgm:pt>
    <dgm:pt modelId="{E6888131-0440-4935-81C2-A207880EDB9A}" type="pres">
      <dgm:prSet presAssocID="{2D8D49CF-6A56-4C49-96A7-88B92B2BE70E}" presName="child" presStyleLbl="bgAccFollowNode1" presStyleIdx="7" presStyleCnt="10"/>
      <dgm:spPr/>
      <dgm:t>
        <a:bodyPr/>
        <a:lstStyle/>
        <a:p>
          <a:endParaRPr lang="es-MX"/>
        </a:p>
      </dgm:t>
    </dgm:pt>
    <dgm:pt modelId="{891E610F-BDF4-48D8-AB76-715CBE5B19E2}" type="pres">
      <dgm:prSet presAssocID="{2D8D49CF-6A56-4C49-96A7-88B92B2BE70E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ED5A19-70B2-45A1-AD4D-78415B6933F6}" type="pres">
      <dgm:prSet presAssocID="{904B675A-8CC3-4E36-8C3C-0435FC8CCFFD}" presName="comp" presStyleCnt="0"/>
      <dgm:spPr/>
    </dgm:pt>
    <dgm:pt modelId="{C45F2C74-15A4-4CCE-962B-3CE63764D8CF}" type="pres">
      <dgm:prSet presAssocID="{904B675A-8CC3-4E36-8C3C-0435FC8CCFFD}" presName="child" presStyleLbl="bgAccFollowNode1" presStyleIdx="8" presStyleCnt="10"/>
      <dgm:spPr/>
      <dgm:t>
        <a:bodyPr/>
        <a:lstStyle/>
        <a:p>
          <a:endParaRPr lang="es-MX"/>
        </a:p>
      </dgm:t>
    </dgm:pt>
    <dgm:pt modelId="{5ECD92E8-4C4A-4AC2-9581-65928C81E22B}" type="pres">
      <dgm:prSet presAssocID="{904B675A-8CC3-4E36-8C3C-0435FC8CCFFD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27624-42F3-4A59-85DC-A9ADFE2A3FC9}" type="pres">
      <dgm:prSet presAssocID="{2595F4FB-0D09-402F-BA9A-F895C29296E1}" presName="comp" presStyleCnt="0"/>
      <dgm:spPr/>
    </dgm:pt>
    <dgm:pt modelId="{677926FA-6A90-4F8F-831A-989C91E5EA55}" type="pres">
      <dgm:prSet presAssocID="{2595F4FB-0D09-402F-BA9A-F895C29296E1}" presName="child" presStyleLbl="bgAccFollowNode1" presStyleIdx="9" presStyleCnt="10"/>
      <dgm:spPr/>
      <dgm:t>
        <a:bodyPr/>
        <a:lstStyle/>
        <a:p>
          <a:endParaRPr lang="es-MX"/>
        </a:p>
      </dgm:t>
    </dgm:pt>
    <dgm:pt modelId="{65F6F336-D831-4139-95F7-E7481523BC35}" type="pres">
      <dgm:prSet presAssocID="{2595F4FB-0D09-402F-BA9A-F895C29296E1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398D02-5513-4A56-9C76-2311600A5E9E}" type="pres">
      <dgm:prSet presAssocID="{11812011-B912-4116-A698-25D57D900E03}" presName="negSpace" presStyleCnt="0"/>
      <dgm:spPr/>
    </dgm:pt>
    <dgm:pt modelId="{18BA0845-EC6F-4049-AC98-D041B7B8D02A}" type="pres">
      <dgm:prSet presAssocID="{11812011-B912-4116-A698-25D57D900E03}" presName="circle" presStyleLbl="node1" presStyleIdx="1" presStyleCnt="2"/>
      <dgm:spPr/>
      <dgm:t>
        <a:bodyPr/>
        <a:lstStyle/>
        <a:p>
          <a:endParaRPr lang="es-MX"/>
        </a:p>
      </dgm:t>
    </dgm:pt>
  </dgm:ptLst>
  <dgm:cxnLst>
    <dgm:cxn modelId="{B6477B28-6F05-4E54-97A3-5912954A52D8}" type="presOf" srcId="{2595F4FB-0D09-402F-BA9A-F895C29296E1}" destId="{677926FA-6A90-4F8F-831A-989C91E5EA55}" srcOrd="0" destOrd="0" presId="urn:microsoft.com/office/officeart/2005/8/layout/hList9"/>
    <dgm:cxn modelId="{77EC872A-7F48-4988-9119-CFC4CD6BCB1F}" type="presOf" srcId="{092AD19E-5C13-4EB8-8C47-C2C326F3A488}" destId="{4B75CF16-D414-44FC-ACD7-E77182146780}" srcOrd="1" destOrd="0" presId="urn:microsoft.com/office/officeart/2005/8/layout/hList9"/>
    <dgm:cxn modelId="{5C702AF3-5DE6-4D6E-85A9-5AA990AEA1B7}" srcId="{E7157605-BA18-4F08-8BDA-7F6A59C414CB}" destId="{11812011-B912-4116-A698-25D57D900E03}" srcOrd="1" destOrd="0" parTransId="{165E09E9-13DA-4F40-83AE-8C162432AB65}" sibTransId="{7EC3419D-4B5A-406D-B940-053B36BAC50D}"/>
    <dgm:cxn modelId="{7E61F276-3C5D-4382-8674-E5144E428939}" type="presOf" srcId="{A83F2F7C-CA5E-46A1-AEC6-95CC8A48DFFA}" destId="{99698ABC-7243-4E20-915E-86E69407EAEE}" srcOrd="0" destOrd="0" presId="urn:microsoft.com/office/officeart/2005/8/layout/hList9"/>
    <dgm:cxn modelId="{EE9654F8-C233-43D2-A7A5-6AB85221100A}" type="presOf" srcId="{0AAFF7E8-8F2A-4692-8A4F-A37AEB014B4E}" destId="{77654EDD-207B-4387-95D1-E88A2009E88F}" srcOrd="0" destOrd="0" presId="urn:microsoft.com/office/officeart/2005/8/layout/hList9"/>
    <dgm:cxn modelId="{390192C3-CFDA-44BC-8FB7-B947E6135D52}" type="presOf" srcId="{12DDEF26-DF23-4F42-9A04-0B10051A9127}" destId="{68757CF6-B746-46D5-9E93-DA37F7023FAA}" srcOrd="1" destOrd="0" presId="urn:microsoft.com/office/officeart/2005/8/layout/hList9"/>
    <dgm:cxn modelId="{34C53AE9-DA58-4159-A89F-97D4784A36FA}" srcId="{A83F2F7C-CA5E-46A1-AEC6-95CC8A48DFFA}" destId="{092AD19E-5C13-4EB8-8C47-C2C326F3A488}" srcOrd="1" destOrd="0" parTransId="{1984E9FB-1F10-4842-8729-EDC421DE52AD}" sibTransId="{5D191EFF-8714-4BB4-8C31-C56E1B1356FF}"/>
    <dgm:cxn modelId="{ED58E643-83E5-46E4-B426-819C87635A88}" type="presOf" srcId="{1A0DBB76-ACF9-47B3-9AED-53CA2E412702}" destId="{888A9856-5EF1-4D81-92F3-C12FD481B90E}" srcOrd="1" destOrd="0" presId="urn:microsoft.com/office/officeart/2005/8/layout/hList9"/>
    <dgm:cxn modelId="{529F591B-C8E0-409D-935C-6DB654AABEA8}" type="presOf" srcId="{7D9A8AF4-C743-462D-9C1D-CEF4C68C5188}" destId="{5879634D-A306-4416-B9CF-34C5F4C7990F}" srcOrd="1" destOrd="0" presId="urn:microsoft.com/office/officeart/2005/8/layout/hList9"/>
    <dgm:cxn modelId="{7D45CC81-56A3-4003-8743-A0A865ABB4D8}" srcId="{A83F2F7C-CA5E-46A1-AEC6-95CC8A48DFFA}" destId="{28ECB790-E937-4452-8AE4-10EC734669ED}" srcOrd="2" destOrd="0" parTransId="{65FDCE7A-8EEA-4529-8A3B-EDB1DD4201D8}" sibTransId="{4C27DF8B-8165-4603-BB4A-BAE5E983F95F}"/>
    <dgm:cxn modelId="{58B58059-C57D-4E3E-9A4B-DDC1625B62E9}" type="presOf" srcId="{7D9A8AF4-C743-462D-9C1D-CEF4C68C5188}" destId="{551BCE80-0435-4932-9C15-9B28478CB2F2}" srcOrd="0" destOrd="0" presId="urn:microsoft.com/office/officeart/2005/8/layout/hList9"/>
    <dgm:cxn modelId="{3DE6AFB9-7E33-4E7E-841F-54E9BCB4B312}" srcId="{A83F2F7C-CA5E-46A1-AEC6-95CC8A48DFFA}" destId="{1A0DBB76-ACF9-47B3-9AED-53CA2E412702}" srcOrd="0" destOrd="0" parTransId="{B220F249-10E7-4B5A-A8DC-C3155F65BB8A}" sibTransId="{35FC0857-3C81-4966-BCD0-D2DA1C15CB35}"/>
    <dgm:cxn modelId="{C84BE0B9-90BB-44CC-A235-AEFDA81E0198}" type="presOf" srcId="{4B71F374-BFF7-4E57-BE47-B34259CDD044}" destId="{1A8AC4A7-E6E9-4A17-B568-4542B7B3BF88}" srcOrd="0" destOrd="0" presId="urn:microsoft.com/office/officeart/2005/8/layout/hList9"/>
    <dgm:cxn modelId="{BCBAE052-50F0-4542-AC82-A34140AE2B01}" type="presOf" srcId="{28ECB790-E937-4452-8AE4-10EC734669ED}" destId="{1957F256-2A72-4E04-A42D-347F37634967}" srcOrd="0" destOrd="0" presId="urn:microsoft.com/office/officeart/2005/8/layout/hList9"/>
    <dgm:cxn modelId="{608D44B7-19DA-4073-BE5C-4923619946CA}" type="presOf" srcId="{904B675A-8CC3-4E36-8C3C-0435FC8CCFFD}" destId="{C45F2C74-15A4-4CCE-962B-3CE63764D8CF}" srcOrd="0" destOrd="0" presId="urn:microsoft.com/office/officeart/2005/8/layout/hList9"/>
    <dgm:cxn modelId="{3CE4AE43-C53C-4AA2-BBB8-46B08FD2BBE9}" type="presOf" srcId="{2D8D49CF-6A56-4C49-96A7-88B92B2BE70E}" destId="{E6888131-0440-4935-81C2-A207880EDB9A}" srcOrd="0" destOrd="0" presId="urn:microsoft.com/office/officeart/2005/8/layout/hList9"/>
    <dgm:cxn modelId="{CFEBD677-C722-40A0-B50D-FF593B24B7FD}" type="presOf" srcId="{28ECB790-E937-4452-8AE4-10EC734669ED}" destId="{561389A0-0BA2-4D68-A71E-D5E97FBC5817}" srcOrd="1" destOrd="0" presId="urn:microsoft.com/office/officeart/2005/8/layout/hList9"/>
    <dgm:cxn modelId="{4CAF3C40-F33F-4304-93C6-CA4AD68E740F}" type="presOf" srcId="{0AAFF7E8-8F2A-4692-8A4F-A37AEB014B4E}" destId="{59A930EA-2852-4ED5-9305-CE353EBA0D55}" srcOrd="1" destOrd="0" presId="urn:microsoft.com/office/officeart/2005/8/layout/hList9"/>
    <dgm:cxn modelId="{9F6F9FB9-E1B0-450C-A03A-B578715014BA}" srcId="{A83F2F7C-CA5E-46A1-AEC6-95CC8A48DFFA}" destId="{0AAFF7E8-8F2A-4692-8A4F-A37AEB014B4E}" srcOrd="3" destOrd="0" parTransId="{0591EABD-4126-4F36-96FD-B26313BCB4CA}" sibTransId="{EC7B1A9C-8540-4348-9305-FA4F97A9F883}"/>
    <dgm:cxn modelId="{D4CB3CE0-8022-4476-8EE9-8648A95E4A86}" srcId="{11812011-B912-4116-A698-25D57D900E03}" destId="{12DDEF26-DF23-4F42-9A04-0B10051A9127}" srcOrd="1" destOrd="0" parTransId="{561596C3-54F4-4FDE-820A-9CCA256D9D6D}" sibTransId="{CA97F018-F607-4E29-94A7-D0C864C8AA11}"/>
    <dgm:cxn modelId="{E648AC96-D1ED-4894-97DD-73C41FAAD901}" srcId="{11812011-B912-4116-A698-25D57D900E03}" destId="{904B675A-8CC3-4E36-8C3C-0435FC8CCFFD}" srcOrd="3" destOrd="0" parTransId="{72627060-AED8-4A35-9E51-0C306BF53F7F}" sibTransId="{B60FC046-4B96-4486-BED5-5AC6C01B1FD1}"/>
    <dgm:cxn modelId="{5E8B08F4-7D55-4CD5-AC12-07237474C02D}" type="presOf" srcId="{904B675A-8CC3-4E36-8C3C-0435FC8CCFFD}" destId="{5ECD92E8-4C4A-4AC2-9581-65928C81E22B}" srcOrd="1" destOrd="0" presId="urn:microsoft.com/office/officeart/2005/8/layout/hList9"/>
    <dgm:cxn modelId="{7DCC413D-94C0-4EBC-A0EA-7D8F02606E47}" type="presOf" srcId="{1A0DBB76-ACF9-47B3-9AED-53CA2E412702}" destId="{AEA3D824-5374-4EE9-9213-6E9BF49276A3}" srcOrd="0" destOrd="0" presId="urn:microsoft.com/office/officeart/2005/8/layout/hList9"/>
    <dgm:cxn modelId="{F72485FD-0D93-4CA6-B0E8-440749EC669A}" type="presOf" srcId="{4B71F374-BFF7-4E57-BE47-B34259CDD044}" destId="{B3704995-2693-485A-B887-3CC8983ECF6E}" srcOrd="1" destOrd="0" presId="urn:microsoft.com/office/officeart/2005/8/layout/hList9"/>
    <dgm:cxn modelId="{06F63771-16A0-4750-8F16-E2512F662411}" type="presOf" srcId="{092AD19E-5C13-4EB8-8C47-C2C326F3A488}" destId="{A20C779E-E1FF-40D6-8549-87E17D68380A}" srcOrd="0" destOrd="0" presId="urn:microsoft.com/office/officeart/2005/8/layout/hList9"/>
    <dgm:cxn modelId="{C5FA5FCD-CCC9-4405-8964-991701506AC5}" srcId="{11812011-B912-4116-A698-25D57D900E03}" destId="{2595F4FB-0D09-402F-BA9A-F895C29296E1}" srcOrd="4" destOrd="0" parTransId="{0F950D00-DFB2-4B1B-8DD5-4669B54D0AC4}" sibTransId="{47BC190B-8743-4A12-99A8-0FC0F0FA167F}"/>
    <dgm:cxn modelId="{053C0327-BE1F-40C3-82B1-AE72D90767DA}" srcId="{11812011-B912-4116-A698-25D57D900E03}" destId="{4B71F374-BFF7-4E57-BE47-B34259CDD044}" srcOrd="0" destOrd="0" parTransId="{046EEA77-805D-4DCC-87B9-A7B68CD9211F}" sibTransId="{6EF896E4-6D2B-4FAD-A689-0FBA3AF5D852}"/>
    <dgm:cxn modelId="{11DA748C-59E6-469A-9913-3E2F5027772F}" type="presOf" srcId="{2595F4FB-0D09-402F-BA9A-F895C29296E1}" destId="{65F6F336-D831-4139-95F7-E7481523BC35}" srcOrd="1" destOrd="0" presId="urn:microsoft.com/office/officeart/2005/8/layout/hList9"/>
    <dgm:cxn modelId="{4E2503A5-F329-483A-AEFC-35F84A59FD12}" type="presOf" srcId="{12DDEF26-DF23-4F42-9A04-0B10051A9127}" destId="{A8D9F5C8-49B3-452C-9259-372A0E86E456}" srcOrd="0" destOrd="0" presId="urn:microsoft.com/office/officeart/2005/8/layout/hList9"/>
    <dgm:cxn modelId="{E96443E4-5E82-4867-A98A-F35C01EF9FBB}" srcId="{A83F2F7C-CA5E-46A1-AEC6-95CC8A48DFFA}" destId="{7D9A8AF4-C743-462D-9C1D-CEF4C68C5188}" srcOrd="4" destOrd="0" parTransId="{2DAFAF0E-D726-47B4-A373-7D7D075E8AA4}" sibTransId="{70175260-9FCD-4A9B-A41F-A4FBC22BE17D}"/>
    <dgm:cxn modelId="{982C154C-D337-48D6-9FF4-5EDD28E1D7CB}" type="presOf" srcId="{E7157605-BA18-4F08-8BDA-7F6A59C414CB}" destId="{5D7B9CFF-53E6-4A6C-9707-89595F39E0C3}" srcOrd="0" destOrd="0" presId="urn:microsoft.com/office/officeart/2005/8/layout/hList9"/>
    <dgm:cxn modelId="{10080D25-926D-48A0-92A4-C966AA6B332F}" srcId="{E7157605-BA18-4F08-8BDA-7F6A59C414CB}" destId="{A83F2F7C-CA5E-46A1-AEC6-95CC8A48DFFA}" srcOrd="0" destOrd="0" parTransId="{A40EB160-49F8-4D6F-8042-A431D15B7CEF}" sibTransId="{A7B19AA8-0CD8-4573-A8A1-2B15EE8299C5}"/>
    <dgm:cxn modelId="{44B02DBE-934F-4CD0-8212-DCBB7DD5E566}" srcId="{11812011-B912-4116-A698-25D57D900E03}" destId="{2D8D49CF-6A56-4C49-96A7-88B92B2BE70E}" srcOrd="2" destOrd="0" parTransId="{E23F24F0-6638-4E84-8724-693D1CA1D2A7}" sibTransId="{14E4EEB4-AEB8-4C64-B580-0E26CA223B47}"/>
    <dgm:cxn modelId="{8A1E6F07-8BE9-4C53-9CE6-010B5A755030}" type="presOf" srcId="{2D8D49CF-6A56-4C49-96A7-88B92B2BE70E}" destId="{891E610F-BDF4-48D8-AB76-715CBE5B19E2}" srcOrd="1" destOrd="0" presId="urn:microsoft.com/office/officeart/2005/8/layout/hList9"/>
    <dgm:cxn modelId="{1EDF7EC1-A088-466F-8DBC-321FA3BF1A4F}" type="presOf" srcId="{11812011-B912-4116-A698-25D57D900E03}" destId="{18BA0845-EC6F-4049-AC98-D041B7B8D02A}" srcOrd="0" destOrd="0" presId="urn:microsoft.com/office/officeart/2005/8/layout/hList9"/>
    <dgm:cxn modelId="{390B0236-81E1-4152-AD7B-C013155D806D}" type="presParOf" srcId="{5D7B9CFF-53E6-4A6C-9707-89595F39E0C3}" destId="{43197B3D-E4B9-4CB4-B62F-9A579ECF1311}" srcOrd="0" destOrd="0" presId="urn:microsoft.com/office/officeart/2005/8/layout/hList9"/>
    <dgm:cxn modelId="{8ABF4AE6-B5CB-4B7A-A62A-074D95554A5D}" type="presParOf" srcId="{5D7B9CFF-53E6-4A6C-9707-89595F39E0C3}" destId="{38703E5C-C7D0-4FC8-AE75-B65497DF6390}" srcOrd="1" destOrd="0" presId="urn:microsoft.com/office/officeart/2005/8/layout/hList9"/>
    <dgm:cxn modelId="{3E7EFF46-F1FD-4C0D-9932-0A2281FC60B6}" type="presParOf" srcId="{38703E5C-C7D0-4FC8-AE75-B65497DF6390}" destId="{431F0A7F-56F8-475F-9C19-1D3684A18842}" srcOrd="0" destOrd="0" presId="urn:microsoft.com/office/officeart/2005/8/layout/hList9"/>
    <dgm:cxn modelId="{451DF487-4BD0-472B-B5A8-BAC6CA413515}" type="presParOf" srcId="{38703E5C-C7D0-4FC8-AE75-B65497DF6390}" destId="{5453AE96-7CE1-4506-A5FE-5A3CA880B4CF}" srcOrd="1" destOrd="0" presId="urn:microsoft.com/office/officeart/2005/8/layout/hList9"/>
    <dgm:cxn modelId="{F3CC0128-FFA7-4F15-9E55-EF8E6D80691A}" type="presParOf" srcId="{5453AE96-7CE1-4506-A5FE-5A3CA880B4CF}" destId="{AEA3D824-5374-4EE9-9213-6E9BF49276A3}" srcOrd="0" destOrd="0" presId="urn:microsoft.com/office/officeart/2005/8/layout/hList9"/>
    <dgm:cxn modelId="{C2282E72-0044-40DA-814E-64CD5193FBAE}" type="presParOf" srcId="{5453AE96-7CE1-4506-A5FE-5A3CA880B4CF}" destId="{888A9856-5EF1-4D81-92F3-C12FD481B90E}" srcOrd="1" destOrd="0" presId="urn:microsoft.com/office/officeart/2005/8/layout/hList9"/>
    <dgm:cxn modelId="{9FE83A52-8D46-4A3B-B71F-F85E09F23340}" type="presParOf" srcId="{38703E5C-C7D0-4FC8-AE75-B65497DF6390}" destId="{495813F5-8C06-4665-A3DB-6D9A2393755D}" srcOrd="2" destOrd="0" presId="urn:microsoft.com/office/officeart/2005/8/layout/hList9"/>
    <dgm:cxn modelId="{97C22375-7AB5-42EC-896D-6800918F9EB6}" type="presParOf" srcId="{495813F5-8C06-4665-A3DB-6D9A2393755D}" destId="{A20C779E-E1FF-40D6-8549-87E17D68380A}" srcOrd="0" destOrd="0" presId="urn:microsoft.com/office/officeart/2005/8/layout/hList9"/>
    <dgm:cxn modelId="{C7F13BBA-7421-473A-9587-D520319B49BF}" type="presParOf" srcId="{495813F5-8C06-4665-A3DB-6D9A2393755D}" destId="{4B75CF16-D414-44FC-ACD7-E77182146780}" srcOrd="1" destOrd="0" presId="urn:microsoft.com/office/officeart/2005/8/layout/hList9"/>
    <dgm:cxn modelId="{5C611D10-E8DF-46C2-8A17-78B95283F636}" type="presParOf" srcId="{38703E5C-C7D0-4FC8-AE75-B65497DF6390}" destId="{C3F1B4B4-952F-4031-A643-9A5DE4177217}" srcOrd="3" destOrd="0" presId="urn:microsoft.com/office/officeart/2005/8/layout/hList9"/>
    <dgm:cxn modelId="{6438C59F-5ABB-4A34-BF53-B8FC00B1FE24}" type="presParOf" srcId="{C3F1B4B4-952F-4031-A643-9A5DE4177217}" destId="{1957F256-2A72-4E04-A42D-347F37634967}" srcOrd="0" destOrd="0" presId="urn:microsoft.com/office/officeart/2005/8/layout/hList9"/>
    <dgm:cxn modelId="{1544670B-5078-4E0F-BEA4-EFD015214847}" type="presParOf" srcId="{C3F1B4B4-952F-4031-A643-9A5DE4177217}" destId="{561389A0-0BA2-4D68-A71E-D5E97FBC5817}" srcOrd="1" destOrd="0" presId="urn:microsoft.com/office/officeart/2005/8/layout/hList9"/>
    <dgm:cxn modelId="{B4BC4641-2979-4B99-8A98-374DF94A616B}" type="presParOf" srcId="{38703E5C-C7D0-4FC8-AE75-B65497DF6390}" destId="{8D9AB91E-8898-47CA-B688-0D3589AA5EB5}" srcOrd="4" destOrd="0" presId="urn:microsoft.com/office/officeart/2005/8/layout/hList9"/>
    <dgm:cxn modelId="{259A647E-CA82-4420-9B83-25860C33AC07}" type="presParOf" srcId="{8D9AB91E-8898-47CA-B688-0D3589AA5EB5}" destId="{77654EDD-207B-4387-95D1-E88A2009E88F}" srcOrd="0" destOrd="0" presId="urn:microsoft.com/office/officeart/2005/8/layout/hList9"/>
    <dgm:cxn modelId="{7D373C21-2488-4F2C-9ABB-0130349C4C54}" type="presParOf" srcId="{8D9AB91E-8898-47CA-B688-0D3589AA5EB5}" destId="{59A930EA-2852-4ED5-9305-CE353EBA0D55}" srcOrd="1" destOrd="0" presId="urn:microsoft.com/office/officeart/2005/8/layout/hList9"/>
    <dgm:cxn modelId="{31C979C0-736D-4D58-A9B0-00EBF288B1E9}" type="presParOf" srcId="{38703E5C-C7D0-4FC8-AE75-B65497DF6390}" destId="{8A4CFEBC-DFC3-41D0-B4DA-31F089F7B450}" srcOrd="5" destOrd="0" presId="urn:microsoft.com/office/officeart/2005/8/layout/hList9"/>
    <dgm:cxn modelId="{6BD4E0F4-A79F-4F92-B639-F4F8A2C17233}" type="presParOf" srcId="{8A4CFEBC-DFC3-41D0-B4DA-31F089F7B450}" destId="{551BCE80-0435-4932-9C15-9B28478CB2F2}" srcOrd="0" destOrd="0" presId="urn:microsoft.com/office/officeart/2005/8/layout/hList9"/>
    <dgm:cxn modelId="{0B9C4C4D-4F8F-426F-B8E8-E34173BF4008}" type="presParOf" srcId="{8A4CFEBC-DFC3-41D0-B4DA-31F089F7B450}" destId="{5879634D-A306-4416-B9CF-34C5F4C7990F}" srcOrd="1" destOrd="0" presId="urn:microsoft.com/office/officeart/2005/8/layout/hList9"/>
    <dgm:cxn modelId="{99AF8A48-AE6E-4AF3-AFE0-48C069ED970C}" type="presParOf" srcId="{5D7B9CFF-53E6-4A6C-9707-89595F39E0C3}" destId="{A683833C-A1FD-4E5E-9B5C-B11B0AC8869E}" srcOrd="2" destOrd="0" presId="urn:microsoft.com/office/officeart/2005/8/layout/hList9"/>
    <dgm:cxn modelId="{B2720FC5-B18B-4D7E-BF6C-8375BCAD7296}" type="presParOf" srcId="{5D7B9CFF-53E6-4A6C-9707-89595F39E0C3}" destId="{99698ABC-7243-4E20-915E-86E69407EAEE}" srcOrd="3" destOrd="0" presId="urn:microsoft.com/office/officeart/2005/8/layout/hList9"/>
    <dgm:cxn modelId="{9173ED94-844D-4CBB-B50B-9F9BECB635E6}" type="presParOf" srcId="{5D7B9CFF-53E6-4A6C-9707-89595F39E0C3}" destId="{8B108AA8-08C6-4E7E-86A8-2519CC8A416A}" srcOrd="4" destOrd="0" presId="urn:microsoft.com/office/officeart/2005/8/layout/hList9"/>
    <dgm:cxn modelId="{82AA661F-3C05-4A25-9716-E8169C35E582}" type="presParOf" srcId="{5D7B9CFF-53E6-4A6C-9707-89595F39E0C3}" destId="{8B9A4BC8-2C99-46DA-A0DF-4952754BB3CF}" srcOrd="5" destOrd="0" presId="urn:microsoft.com/office/officeart/2005/8/layout/hList9"/>
    <dgm:cxn modelId="{FC504373-CBC8-4A79-89E5-BEEDFDFE6EE8}" type="presParOf" srcId="{5D7B9CFF-53E6-4A6C-9707-89595F39E0C3}" destId="{8C07B0BB-C913-4915-B293-450C6D4556F5}" srcOrd="6" destOrd="0" presId="urn:microsoft.com/office/officeart/2005/8/layout/hList9"/>
    <dgm:cxn modelId="{013F7BDD-4650-4478-AD7D-696123D4C286}" type="presParOf" srcId="{8C07B0BB-C913-4915-B293-450C6D4556F5}" destId="{7230E2F5-B3A6-431F-B237-183CDDC134CF}" srcOrd="0" destOrd="0" presId="urn:microsoft.com/office/officeart/2005/8/layout/hList9"/>
    <dgm:cxn modelId="{13644840-0C30-47DB-9F01-307F394BF342}" type="presParOf" srcId="{8C07B0BB-C913-4915-B293-450C6D4556F5}" destId="{CC8778FA-8CED-4C37-8472-65A7C61BF066}" srcOrd="1" destOrd="0" presId="urn:microsoft.com/office/officeart/2005/8/layout/hList9"/>
    <dgm:cxn modelId="{2D7405E4-1616-403C-A8BD-420A1B473ADB}" type="presParOf" srcId="{CC8778FA-8CED-4C37-8472-65A7C61BF066}" destId="{1A8AC4A7-E6E9-4A17-B568-4542B7B3BF88}" srcOrd="0" destOrd="0" presId="urn:microsoft.com/office/officeart/2005/8/layout/hList9"/>
    <dgm:cxn modelId="{E7F4114F-03EC-4666-9C7D-70827C15B483}" type="presParOf" srcId="{CC8778FA-8CED-4C37-8472-65A7C61BF066}" destId="{B3704995-2693-485A-B887-3CC8983ECF6E}" srcOrd="1" destOrd="0" presId="urn:microsoft.com/office/officeart/2005/8/layout/hList9"/>
    <dgm:cxn modelId="{FDEC656E-6774-495E-A5CA-3F6A34168DBA}" type="presParOf" srcId="{8C07B0BB-C913-4915-B293-450C6D4556F5}" destId="{1799245F-E407-4B4D-88ED-8CB863B5191E}" srcOrd="2" destOrd="0" presId="urn:microsoft.com/office/officeart/2005/8/layout/hList9"/>
    <dgm:cxn modelId="{DCB4CDBF-B6E3-46D7-BDD9-4D30E4E5587B}" type="presParOf" srcId="{1799245F-E407-4B4D-88ED-8CB863B5191E}" destId="{A8D9F5C8-49B3-452C-9259-372A0E86E456}" srcOrd="0" destOrd="0" presId="urn:microsoft.com/office/officeart/2005/8/layout/hList9"/>
    <dgm:cxn modelId="{4A469288-8D84-4C02-A68B-ABE4D969042B}" type="presParOf" srcId="{1799245F-E407-4B4D-88ED-8CB863B5191E}" destId="{68757CF6-B746-46D5-9E93-DA37F7023FAA}" srcOrd="1" destOrd="0" presId="urn:microsoft.com/office/officeart/2005/8/layout/hList9"/>
    <dgm:cxn modelId="{1B5A96F8-F361-4AAD-B0C8-E7107849A2E8}" type="presParOf" srcId="{8C07B0BB-C913-4915-B293-450C6D4556F5}" destId="{E82539A8-CDC6-4AA2-B3AD-B9441E74A99C}" srcOrd="3" destOrd="0" presId="urn:microsoft.com/office/officeart/2005/8/layout/hList9"/>
    <dgm:cxn modelId="{2ED077DA-1A5C-4A2B-BDDD-60711D191851}" type="presParOf" srcId="{E82539A8-CDC6-4AA2-B3AD-B9441E74A99C}" destId="{E6888131-0440-4935-81C2-A207880EDB9A}" srcOrd="0" destOrd="0" presId="urn:microsoft.com/office/officeart/2005/8/layout/hList9"/>
    <dgm:cxn modelId="{F819B2F5-82F9-47D0-A128-6D941A15B920}" type="presParOf" srcId="{E82539A8-CDC6-4AA2-B3AD-B9441E74A99C}" destId="{891E610F-BDF4-48D8-AB76-715CBE5B19E2}" srcOrd="1" destOrd="0" presId="urn:microsoft.com/office/officeart/2005/8/layout/hList9"/>
    <dgm:cxn modelId="{D8B8E9A6-0865-4816-AC8F-D7980CB0CCEF}" type="presParOf" srcId="{8C07B0BB-C913-4915-B293-450C6D4556F5}" destId="{5FED5A19-70B2-45A1-AD4D-78415B6933F6}" srcOrd="4" destOrd="0" presId="urn:microsoft.com/office/officeart/2005/8/layout/hList9"/>
    <dgm:cxn modelId="{AE7CC0CD-34D5-474F-9356-A68636ABA63E}" type="presParOf" srcId="{5FED5A19-70B2-45A1-AD4D-78415B6933F6}" destId="{C45F2C74-15A4-4CCE-962B-3CE63764D8CF}" srcOrd="0" destOrd="0" presId="urn:microsoft.com/office/officeart/2005/8/layout/hList9"/>
    <dgm:cxn modelId="{2BFBED24-8641-422F-960C-201F52F0A970}" type="presParOf" srcId="{5FED5A19-70B2-45A1-AD4D-78415B6933F6}" destId="{5ECD92E8-4C4A-4AC2-9581-65928C81E22B}" srcOrd="1" destOrd="0" presId="urn:microsoft.com/office/officeart/2005/8/layout/hList9"/>
    <dgm:cxn modelId="{5C94C767-5218-480B-8E07-78DD3F940A34}" type="presParOf" srcId="{8C07B0BB-C913-4915-B293-450C6D4556F5}" destId="{74427624-42F3-4A59-85DC-A9ADFE2A3FC9}" srcOrd="5" destOrd="0" presId="urn:microsoft.com/office/officeart/2005/8/layout/hList9"/>
    <dgm:cxn modelId="{7DA1B117-835B-4E6E-853E-8553B4C1DF06}" type="presParOf" srcId="{74427624-42F3-4A59-85DC-A9ADFE2A3FC9}" destId="{677926FA-6A90-4F8F-831A-989C91E5EA55}" srcOrd="0" destOrd="0" presId="urn:microsoft.com/office/officeart/2005/8/layout/hList9"/>
    <dgm:cxn modelId="{34537CBB-EC7A-4B88-A377-06796F6B34F4}" type="presParOf" srcId="{74427624-42F3-4A59-85DC-A9ADFE2A3FC9}" destId="{65F6F336-D831-4139-95F7-E7481523BC35}" srcOrd="1" destOrd="0" presId="urn:microsoft.com/office/officeart/2005/8/layout/hList9"/>
    <dgm:cxn modelId="{C440A26E-2AD5-457D-8022-4B926C6283FC}" type="presParOf" srcId="{5D7B9CFF-53E6-4A6C-9707-89595F39E0C3}" destId="{00398D02-5513-4A56-9C76-2311600A5E9E}" srcOrd="7" destOrd="0" presId="urn:microsoft.com/office/officeart/2005/8/layout/hList9"/>
    <dgm:cxn modelId="{7DD521F7-FC79-4F5A-9D63-7ECF1182401E}" type="presParOf" srcId="{5D7B9CFF-53E6-4A6C-9707-89595F39E0C3}" destId="{18BA0845-EC6F-4049-AC98-D041B7B8D02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7EE1D-1814-422B-80A2-54B43B2718CE}" type="doc">
      <dgm:prSet loTypeId="urn:microsoft.com/office/officeart/2005/8/layout/gear1" loCatId="cycle" qsTypeId="urn:microsoft.com/office/officeart/2005/8/quickstyle/3d1" qsCatId="3D" csTypeId="urn:microsoft.com/office/officeart/2005/8/colors/colorful5" csCatId="colorful" phldr="1"/>
      <dgm:spPr/>
    </dgm:pt>
    <dgm:pt modelId="{5CC652D5-949C-44A4-ACE1-84740A511452}">
      <dgm:prSet phldrT="[Texto]"/>
      <dgm:spPr/>
      <dgm:t>
        <a:bodyPr/>
        <a:lstStyle/>
        <a:p>
          <a:r>
            <a:rPr lang="es-MX" dirty="0" smtClean="0"/>
            <a:t>Diagnóstica</a:t>
          </a:r>
          <a:endParaRPr lang="es-MX" dirty="0"/>
        </a:p>
      </dgm:t>
    </dgm:pt>
    <dgm:pt modelId="{0EE10612-50B1-4555-9CA3-3F4DCA05F927}" type="parTrans" cxnId="{7C03167F-2B0A-4778-90A5-8C41FBAEAC28}">
      <dgm:prSet/>
      <dgm:spPr/>
    </dgm:pt>
    <dgm:pt modelId="{C198E7CA-47B6-45F7-9B91-3D5B11A79439}" type="sibTrans" cxnId="{7C03167F-2B0A-4778-90A5-8C41FBAEAC28}">
      <dgm:prSet/>
      <dgm:spPr/>
    </dgm:pt>
    <dgm:pt modelId="{9CB67711-9639-445A-929B-2C8F68B94BE2}">
      <dgm:prSet phldrT="[Texto]"/>
      <dgm:spPr/>
      <dgm:t>
        <a:bodyPr/>
        <a:lstStyle/>
        <a:p>
          <a:r>
            <a:rPr lang="es-MX" dirty="0" err="1" smtClean="0"/>
            <a:t>Sumativa</a:t>
          </a:r>
          <a:endParaRPr lang="es-MX" dirty="0"/>
        </a:p>
      </dgm:t>
    </dgm:pt>
    <dgm:pt modelId="{35F4043C-0C2B-4134-AA5F-AA07F3C1FB26}" type="parTrans" cxnId="{C3764623-9297-49BD-954D-436946A98AFE}">
      <dgm:prSet/>
      <dgm:spPr/>
    </dgm:pt>
    <dgm:pt modelId="{00653936-7DA4-49BE-8E4A-16CDD1291BDF}" type="sibTrans" cxnId="{C3764623-9297-49BD-954D-436946A98AFE}">
      <dgm:prSet/>
      <dgm:spPr/>
    </dgm:pt>
    <dgm:pt modelId="{D5F473D3-8D00-493F-8103-13FCACFAB576}">
      <dgm:prSet phldrT="[Texto]"/>
      <dgm:spPr/>
      <dgm:t>
        <a:bodyPr/>
        <a:lstStyle/>
        <a:p>
          <a:r>
            <a:rPr lang="es-MX" dirty="0" smtClean="0"/>
            <a:t>Formativa</a:t>
          </a:r>
          <a:endParaRPr lang="es-MX" dirty="0"/>
        </a:p>
      </dgm:t>
    </dgm:pt>
    <dgm:pt modelId="{DEE598C3-2DEE-4DE6-B130-32940060F7D0}" type="parTrans" cxnId="{064183FB-E78C-46B2-B420-3C54CE1E0370}">
      <dgm:prSet/>
      <dgm:spPr/>
    </dgm:pt>
    <dgm:pt modelId="{CF821656-1C1A-431D-B81D-1C66738F2921}" type="sibTrans" cxnId="{064183FB-E78C-46B2-B420-3C54CE1E0370}">
      <dgm:prSet/>
      <dgm:spPr/>
    </dgm:pt>
    <dgm:pt modelId="{F8186904-E663-47B0-8226-BE33A3DAB16D}" type="pres">
      <dgm:prSet presAssocID="{06C7EE1D-1814-422B-80A2-54B43B2718C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BCCC10-87C0-4A39-84D8-14D848EB0853}" type="pres">
      <dgm:prSet presAssocID="{5CC652D5-949C-44A4-ACE1-84740A51145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8CCF14-E5F2-431B-A687-034FBF260C28}" type="pres">
      <dgm:prSet presAssocID="{5CC652D5-949C-44A4-ACE1-84740A511452}" presName="gear1srcNode" presStyleLbl="node1" presStyleIdx="0" presStyleCnt="3"/>
      <dgm:spPr/>
      <dgm:t>
        <a:bodyPr/>
        <a:lstStyle/>
        <a:p>
          <a:endParaRPr lang="es-MX"/>
        </a:p>
      </dgm:t>
    </dgm:pt>
    <dgm:pt modelId="{45ABB541-3C27-4C7E-B1D5-D03F0A083211}" type="pres">
      <dgm:prSet presAssocID="{5CC652D5-949C-44A4-ACE1-84740A511452}" presName="gear1dstNode" presStyleLbl="node1" presStyleIdx="0" presStyleCnt="3"/>
      <dgm:spPr/>
      <dgm:t>
        <a:bodyPr/>
        <a:lstStyle/>
        <a:p>
          <a:endParaRPr lang="es-MX"/>
        </a:p>
      </dgm:t>
    </dgm:pt>
    <dgm:pt modelId="{C7E9E058-35A0-4CF8-A373-A54F114D1A99}" type="pres">
      <dgm:prSet presAssocID="{9CB67711-9639-445A-929B-2C8F68B94BE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D18C01-B20A-47D5-85E5-FEB88BF7CC0B}" type="pres">
      <dgm:prSet presAssocID="{9CB67711-9639-445A-929B-2C8F68B94BE2}" presName="gear2srcNode" presStyleLbl="node1" presStyleIdx="1" presStyleCnt="3"/>
      <dgm:spPr/>
      <dgm:t>
        <a:bodyPr/>
        <a:lstStyle/>
        <a:p>
          <a:endParaRPr lang="es-MX"/>
        </a:p>
      </dgm:t>
    </dgm:pt>
    <dgm:pt modelId="{51922F98-F078-4673-BA5E-C30ADDB1DED0}" type="pres">
      <dgm:prSet presAssocID="{9CB67711-9639-445A-929B-2C8F68B94BE2}" presName="gear2dstNode" presStyleLbl="node1" presStyleIdx="1" presStyleCnt="3"/>
      <dgm:spPr/>
      <dgm:t>
        <a:bodyPr/>
        <a:lstStyle/>
        <a:p>
          <a:endParaRPr lang="es-MX"/>
        </a:p>
      </dgm:t>
    </dgm:pt>
    <dgm:pt modelId="{AD39F126-ECCF-426B-807B-2265124207FC}" type="pres">
      <dgm:prSet presAssocID="{D5F473D3-8D00-493F-8103-13FCACFAB576}" presName="gear3" presStyleLbl="node1" presStyleIdx="2" presStyleCnt="3"/>
      <dgm:spPr/>
      <dgm:t>
        <a:bodyPr/>
        <a:lstStyle/>
        <a:p>
          <a:endParaRPr lang="es-MX"/>
        </a:p>
      </dgm:t>
    </dgm:pt>
    <dgm:pt modelId="{DB845454-5705-4AE5-98B0-ED4FE65CEC78}" type="pres">
      <dgm:prSet presAssocID="{D5F473D3-8D00-493F-8103-13FCACFAB5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895331-3722-472F-9621-5B7DAAC751AB}" type="pres">
      <dgm:prSet presAssocID="{D5F473D3-8D00-493F-8103-13FCACFAB576}" presName="gear3srcNode" presStyleLbl="node1" presStyleIdx="2" presStyleCnt="3"/>
      <dgm:spPr/>
      <dgm:t>
        <a:bodyPr/>
        <a:lstStyle/>
        <a:p>
          <a:endParaRPr lang="es-MX"/>
        </a:p>
      </dgm:t>
    </dgm:pt>
    <dgm:pt modelId="{0DEB8754-09D5-4CB5-887A-E7BB24068D38}" type="pres">
      <dgm:prSet presAssocID="{D5F473D3-8D00-493F-8103-13FCACFAB576}" presName="gear3dstNode" presStyleLbl="node1" presStyleIdx="2" presStyleCnt="3"/>
      <dgm:spPr/>
      <dgm:t>
        <a:bodyPr/>
        <a:lstStyle/>
        <a:p>
          <a:endParaRPr lang="es-MX"/>
        </a:p>
      </dgm:t>
    </dgm:pt>
    <dgm:pt modelId="{8ED01A1F-531A-45BB-BDE3-B2A1794237F0}" type="pres">
      <dgm:prSet presAssocID="{C198E7CA-47B6-45F7-9B91-3D5B11A79439}" presName="connector1" presStyleLbl="sibTrans2D1" presStyleIdx="0" presStyleCnt="3"/>
      <dgm:spPr/>
    </dgm:pt>
    <dgm:pt modelId="{5CFC4714-EE15-4F8A-959E-2D6640A68125}" type="pres">
      <dgm:prSet presAssocID="{00653936-7DA4-49BE-8E4A-16CDD1291BDF}" presName="connector2" presStyleLbl="sibTrans2D1" presStyleIdx="1" presStyleCnt="3"/>
      <dgm:spPr/>
    </dgm:pt>
    <dgm:pt modelId="{514B8A11-782A-4843-9D5C-F5EAA46AF6FD}" type="pres">
      <dgm:prSet presAssocID="{CF821656-1C1A-431D-B81D-1C66738F2921}" presName="connector3" presStyleLbl="sibTrans2D1" presStyleIdx="2" presStyleCnt="3"/>
      <dgm:spPr/>
    </dgm:pt>
  </dgm:ptLst>
  <dgm:cxnLst>
    <dgm:cxn modelId="{7BFF97CF-9A7F-4B05-8428-FE464AA5D282}" type="presOf" srcId="{C198E7CA-47B6-45F7-9B91-3D5B11A79439}" destId="{8ED01A1F-531A-45BB-BDE3-B2A1794237F0}" srcOrd="0" destOrd="0" presId="urn:microsoft.com/office/officeart/2005/8/layout/gear1"/>
    <dgm:cxn modelId="{4D083AD3-18C8-4296-92EE-F2721A4BC216}" type="presOf" srcId="{9CB67711-9639-445A-929B-2C8F68B94BE2}" destId="{C7E9E058-35A0-4CF8-A373-A54F114D1A99}" srcOrd="0" destOrd="0" presId="urn:microsoft.com/office/officeart/2005/8/layout/gear1"/>
    <dgm:cxn modelId="{3C5C8CFB-E705-4E2E-975D-102CDA4E2905}" type="presOf" srcId="{9CB67711-9639-445A-929B-2C8F68B94BE2}" destId="{51922F98-F078-4673-BA5E-C30ADDB1DED0}" srcOrd="2" destOrd="0" presId="urn:microsoft.com/office/officeart/2005/8/layout/gear1"/>
    <dgm:cxn modelId="{064183FB-E78C-46B2-B420-3C54CE1E0370}" srcId="{06C7EE1D-1814-422B-80A2-54B43B2718CE}" destId="{D5F473D3-8D00-493F-8103-13FCACFAB576}" srcOrd="2" destOrd="0" parTransId="{DEE598C3-2DEE-4DE6-B130-32940060F7D0}" sibTransId="{CF821656-1C1A-431D-B81D-1C66738F2921}"/>
    <dgm:cxn modelId="{8847FAD4-9B05-4A65-84D8-82656C915A3C}" type="presOf" srcId="{D5F473D3-8D00-493F-8103-13FCACFAB576}" destId="{30895331-3722-472F-9621-5B7DAAC751AB}" srcOrd="2" destOrd="0" presId="urn:microsoft.com/office/officeart/2005/8/layout/gear1"/>
    <dgm:cxn modelId="{CAEC40AE-9B6D-4BFB-AA2C-2324550C8522}" type="presOf" srcId="{D5F473D3-8D00-493F-8103-13FCACFAB576}" destId="{DB845454-5705-4AE5-98B0-ED4FE65CEC78}" srcOrd="1" destOrd="0" presId="urn:microsoft.com/office/officeart/2005/8/layout/gear1"/>
    <dgm:cxn modelId="{89F8901A-CCC6-46B1-A9F6-2DFAF4738F00}" type="presOf" srcId="{CF821656-1C1A-431D-B81D-1C66738F2921}" destId="{514B8A11-782A-4843-9D5C-F5EAA46AF6FD}" srcOrd="0" destOrd="0" presId="urn:microsoft.com/office/officeart/2005/8/layout/gear1"/>
    <dgm:cxn modelId="{7C03167F-2B0A-4778-90A5-8C41FBAEAC28}" srcId="{06C7EE1D-1814-422B-80A2-54B43B2718CE}" destId="{5CC652D5-949C-44A4-ACE1-84740A511452}" srcOrd="0" destOrd="0" parTransId="{0EE10612-50B1-4555-9CA3-3F4DCA05F927}" sibTransId="{C198E7CA-47B6-45F7-9B91-3D5B11A79439}"/>
    <dgm:cxn modelId="{5FF5B4BD-1C4E-41F2-BA7F-7C338E7186A2}" type="presOf" srcId="{5CC652D5-949C-44A4-ACE1-84740A511452}" destId="{1F8CCF14-E5F2-431B-A687-034FBF260C28}" srcOrd="1" destOrd="0" presId="urn:microsoft.com/office/officeart/2005/8/layout/gear1"/>
    <dgm:cxn modelId="{2BBBA305-F943-4F15-A814-D9B214206E9A}" type="presOf" srcId="{9CB67711-9639-445A-929B-2C8F68B94BE2}" destId="{8BD18C01-B20A-47D5-85E5-FEB88BF7CC0B}" srcOrd="1" destOrd="0" presId="urn:microsoft.com/office/officeart/2005/8/layout/gear1"/>
    <dgm:cxn modelId="{87514EA6-A10F-46AD-9235-2737AC661A36}" type="presOf" srcId="{5CC652D5-949C-44A4-ACE1-84740A511452}" destId="{C9BCCC10-87C0-4A39-84D8-14D848EB0853}" srcOrd="0" destOrd="0" presId="urn:microsoft.com/office/officeart/2005/8/layout/gear1"/>
    <dgm:cxn modelId="{421A7878-3B35-4A0A-999B-19528F2187A7}" type="presOf" srcId="{D5F473D3-8D00-493F-8103-13FCACFAB576}" destId="{0DEB8754-09D5-4CB5-887A-E7BB24068D38}" srcOrd="3" destOrd="0" presId="urn:microsoft.com/office/officeart/2005/8/layout/gear1"/>
    <dgm:cxn modelId="{03A1204F-78D6-4C0F-B23D-9B0B08C35E53}" type="presOf" srcId="{06C7EE1D-1814-422B-80A2-54B43B2718CE}" destId="{F8186904-E663-47B0-8226-BE33A3DAB16D}" srcOrd="0" destOrd="0" presId="urn:microsoft.com/office/officeart/2005/8/layout/gear1"/>
    <dgm:cxn modelId="{2CF70AB1-B068-4742-9ABC-BDC89A6826DB}" type="presOf" srcId="{5CC652D5-949C-44A4-ACE1-84740A511452}" destId="{45ABB541-3C27-4C7E-B1D5-D03F0A083211}" srcOrd="2" destOrd="0" presId="urn:microsoft.com/office/officeart/2005/8/layout/gear1"/>
    <dgm:cxn modelId="{CB15E0D8-6C28-44AC-B8BE-5BA46662E90F}" type="presOf" srcId="{00653936-7DA4-49BE-8E4A-16CDD1291BDF}" destId="{5CFC4714-EE15-4F8A-959E-2D6640A68125}" srcOrd="0" destOrd="0" presId="urn:microsoft.com/office/officeart/2005/8/layout/gear1"/>
    <dgm:cxn modelId="{1C1D04EA-3DF1-40FE-87A8-3E3B9F78A2F3}" type="presOf" srcId="{D5F473D3-8D00-493F-8103-13FCACFAB576}" destId="{AD39F126-ECCF-426B-807B-2265124207FC}" srcOrd="0" destOrd="0" presId="urn:microsoft.com/office/officeart/2005/8/layout/gear1"/>
    <dgm:cxn modelId="{C3764623-9297-49BD-954D-436946A98AFE}" srcId="{06C7EE1D-1814-422B-80A2-54B43B2718CE}" destId="{9CB67711-9639-445A-929B-2C8F68B94BE2}" srcOrd="1" destOrd="0" parTransId="{35F4043C-0C2B-4134-AA5F-AA07F3C1FB26}" sibTransId="{00653936-7DA4-49BE-8E4A-16CDD1291BDF}"/>
    <dgm:cxn modelId="{1370F988-F955-49D2-87E9-F3BED88271EC}" type="presParOf" srcId="{F8186904-E663-47B0-8226-BE33A3DAB16D}" destId="{C9BCCC10-87C0-4A39-84D8-14D848EB0853}" srcOrd="0" destOrd="0" presId="urn:microsoft.com/office/officeart/2005/8/layout/gear1"/>
    <dgm:cxn modelId="{C6ED1490-F23E-4F72-8CCC-8C05ADF59444}" type="presParOf" srcId="{F8186904-E663-47B0-8226-BE33A3DAB16D}" destId="{1F8CCF14-E5F2-431B-A687-034FBF260C28}" srcOrd="1" destOrd="0" presId="urn:microsoft.com/office/officeart/2005/8/layout/gear1"/>
    <dgm:cxn modelId="{C2BB1372-035E-4694-B1D9-B4D05B11FD39}" type="presParOf" srcId="{F8186904-E663-47B0-8226-BE33A3DAB16D}" destId="{45ABB541-3C27-4C7E-B1D5-D03F0A083211}" srcOrd="2" destOrd="0" presId="urn:microsoft.com/office/officeart/2005/8/layout/gear1"/>
    <dgm:cxn modelId="{B027C721-F673-41A4-8EC8-E88F787120C0}" type="presParOf" srcId="{F8186904-E663-47B0-8226-BE33A3DAB16D}" destId="{C7E9E058-35A0-4CF8-A373-A54F114D1A99}" srcOrd="3" destOrd="0" presId="urn:microsoft.com/office/officeart/2005/8/layout/gear1"/>
    <dgm:cxn modelId="{0B5D13C5-BF41-41F2-A6F2-4D008D763022}" type="presParOf" srcId="{F8186904-E663-47B0-8226-BE33A3DAB16D}" destId="{8BD18C01-B20A-47D5-85E5-FEB88BF7CC0B}" srcOrd="4" destOrd="0" presId="urn:microsoft.com/office/officeart/2005/8/layout/gear1"/>
    <dgm:cxn modelId="{1848D303-9D13-4A11-8540-49ABB1E6FAA1}" type="presParOf" srcId="{F8186904-E663-47B0-8226-BE33A3DAB16D}" destId="{51922F98-F078-4673-BA5E-C30ADDB1DED0}" srcOrd="5" destOrd="0" presId="urn:microsoft.com/office/officeart/2005/8/layout/gear1"/>
    <dgm:cxn modelId="{DA31C47C-44A7-428A-95FD-F75D26227B32}" type="presParOf" srcId="{F8186904-E663-47B0-8226-BE33A3DAB16D}" destId="{AD39F126-ECCF-426B-807B-2265124207FC}" srcOrd="6" destOrd="0" presId="urn:microsoft.com/office/officeart/2005/8/layout/gear1"/>
    <dgm:cxn modelId="{8F0F4E1B-5AC2-4D85-BDDF-A09888C7D6B5}" type="presParOf" srcId="{F8186904-E663-47B0-8226-BE33A3DAB16D}" destId="{DB845454-5705-4AE5-98B0-ED4FE65CEC78}" srcOrd="7" destOrd="0" presId="urn:microsoft.com/office/officeart/2005/8/layout/gear1"/>
    <dgm:cxn modelId="{1780583E-EB28-4106-B9E1-DF53E121DFD7}" type="presParOf" srcId="{F8186904-E663-47B0-8226-BE33A3DAB16D}" destId="{30895331-3722-472F-9621-5B7DAAC751AB}" srcOrd="8" destOrd="0" presId="urn:microsoft.com/office/officeart/2005/8/layout/gear1"/>
    <dgm:cxn modelId="{09EEDACF-FAA0-4700-8646-BF667498853A}" type="presParOf" srcId="{F8186904-E663-47B0-8226-BE33A3DAB16D}" destId="{0DEB8754-09D5-4CB5-887A-E7BB24068D38}" srcOrd="9" destOrd="0" presId="urn:microsoft.com/office/officeart/2005/8/layout/gear1"/>
    <dgm:cxn modelId="{C5EAADBC-8C97-41B3-A34E-C53163F874BE}" type="presParOf" srcId="{F8186904-E663-47B0-8226-BE33A3DAB16D}" destId="{8ED01A1F-531A-45BB-BDE3-B2A1794237F0}" srcOrd="10" destOrd="0" presId="urn:microsoft.com/office/officeart/2005/8/layout/gear1"/>
    <dgm:cxn modelId="{100D2E24-AAAE-459C-94EF-F43DAD8A27B6}" type="presParOf" srcId="{F8186904-E663-47B0-8226-BE33A3DAB16D}" destId="{5CFC4714-EE15-4F8A-959E-2D6640A68125}" srcOrd="11" destOrd="0" presId="urn:microsoft.com/office/officeart/2005/8/layout/gear1"/>
    <dgm:cxn modelId="{6820F976-FEEA-4929-80EF-E99DFAD45EAD}" type="presParOf" srcId="{F8186904-E663-47B0-8226-BE33A3DAB16D}" destId="{514B8A11-782A-4843-9D5C-F5EAA46AF6F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E908C7-5BAF-49D2-9C7A-CD8B11E9D8D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0872B20-A9D3-4AF6-92E4-3ACE089A993D}">
      <dgm:prSet phldrT="[Texto]"/>
      <dgm:spPr/>
      <dgm:t>
        <a:bodyPr/>
        <a:lstStyle/>
        <a:p>
          <a:r>
            <a:rPr lang="es-MX" dirty="0" smtClean="0"/>
            <a:t>Psicopedagógico</a:t>
          </a:r>
          <a:endParaRPr lang="es-MX" dirty="0"/>
        </a:p>
      </dgm:t>
    </dgm:pt>
    <dgm:pt modelId="{3AE698F6-0607-4495-A55D-617C9ECA662B}" type="parTrans" cxnId="{9B3DE806-BF7E-4679-9183-5357DFA472CA}">
      <dgm:prSet/>
      <dgm:spPr/>
      <dgm:t>
        <a:bodyPr/>
        <a:lstStyle/>
        <a:p>
          <a:endParaRPr lang="es-MX"/>
        </a:p>
      </dgm:t>
    </dgm:pt>
    <dgm:pt modelId="{48226B8C-7BCC-48CD-AF59-D5CED200F521}" type="sibTrans" cxnId="{9B3DE806-BF7E-4679-9183-5357DFA472CA}">
      <dgm:prSet/>
      <dgm:spPr/>
      <dgm:t>
        <a:bodyPr/>
        <a:lstStyle/>
        <a:p>
          <a:endParaRPr lang="es-MX"/>
        </a:p>
      </dgm:t>
    </dgm:pt>
    <dgm:pt modelId="{18FC1CB4-7801-4441-8E6D-7D5D8684581E}">
      <dgm:prSet phldrT="[Texto]" custT="1"/>
      <dgm:spPr/>
      <dgm:t>
        <a:bodyPr/>
        <a:lstStyle/>
        <a:p>
          <a:r>
            <a:rPr lang="es-MX" sz="1600" dirty="0" smtClean="0"/>
            <a:t>Evidencias de Producto</a:t>
          </a:r>
          <a:endParaRPr lang="es-MX" sz="1600" dirty="0"/>
        </a:p>
      </dgm:t>
    </dgm:pt>
    <dgm:pt modelId="{BAC151F3-56ED-4157-87B1-D838B877DF13}" type="parTrans" cxnId="{2069153D-0597-453F-9561-EBD628522AF5}">
      <dgm:prSet/>
      <dgm:spPr/>
      <dgm:t>
        <a:bodyPr/>
        <a:lstStyle/>
        <a:p>
          <a:endParaRPr lang="es-MX"/>
        </a:p>
      </dgm:t>
    </dgm:pt>
    <dgm:pt modelId="{C10EAC0A-37AD-4BFB-8230-B0327A5FECB5}" type="sibTrans" cxnId="{2069153D-0597-453F-9561-EBD628522AF5}">
      <dgm:prSet/>
      <dgm:spPr/>
      <dgm:t>
        <a:bodyPr/>
        <a:lstStyle/>
        <a:p>
          <a:endParaRPr lang="es-MX"/>
        </a:p>
      </dgm:t>
    </dgm:pt>
    <dgm:pt modelId="{60309B20-8C78-476A-A98D-CDA77E9EFF28}">
      <dgm:prSet phldrT="[Texto]"/>
      <dgm:spPr/>
      <dgm:t>
        <a:bodyPr/>
        <a:lstStyle/>
        <a:p>
          <a:r>
            <a:rPr lang="es-MX" dirty="0" smtClean="0"/>
            <a:t>Preparación para la Enseñanza y aprendizaje</a:t>
          </a:r>
          <a:endParaRPr lang="es-MX" dirty="0"/>
        </a:p>
      </dgm:t>
    </dgm:pt>
    <dgm:pt modelId="{291EE296-C7C3-4DBC-9EEC-03D79058CBB5}" type="parTrans" cxnId="{F0C133CF-1B6D-4CA6-8F3A-E2CB87737A9C}">
      <dgm:prSet/>
      <dgm:spPr/>
      <dgm:t>
        <a:bodyPr/>
        <a:lstStyle/>
        <a:p>
          <a:endParaRPr lang="es-MX"/>
        </a:p>
      </dgm:t>
    </dgm:pt>
    <dgm:pt modelId="{44756FC6-9822-4C8E-A8FC-2BDC23740FCE}" type="sibTrans" cxnId="{F0C133CF-1B6D-4CA6-8F3A-E2CB87737A9C}">
      <dgm:prSet/>
      <dgm:spPr/>
      <dgm:t>
        <a:bodyPr/>
        <a:lstStyle/>
        <a:p>
          <a:endParaRPr lang="es-MX"/>
        </a:p>
      </dgm:t>
    </dgm:pt>
    <dgm:pt modelId="{795D603F-EFF1-4233-9D5C-CAC4B64B342F}">
      <dgm:prSet phldrT="[Texto]" custT="1"/>
      <dgm:spPr/>
      <dgm:t>
        <a:bodyPr/>
        <a:lstStyle/>
        <a:p>
          <a:r>
            <a:rPr lang="es-MX" sz="1600" dirty="0" smtClean="0"/>
            <a:t>Evidencias de Conocimiento</a:t>
          </a:r>
          <a:endParaRPr lang="es-MX" sz="1600" dirty="0"/>
        </a:p>
      </dgm:t>
    </dgm:pt>
    <dgm:pt modelId="{9F74739D-490A-4E5D-8CDD-83BB9D167B1F}" type="parTrans" cxnId="{5556B806-69D8-46B4-94CE-BA1E40A1EC5D}">
      <dgm:prSet/>
      <dgm:spPr/>
      <dgm:t>
        <a:bodyPr/>
        <a:lstStyle/>
        <a:p>
          <a:endParaRPr lang="es-MX"/>
        </a:p>
      </dgm:t>
    </dgm:pt>
    <dgm:pt modelId="{BAC43FF2-3F25-4F95-B27C-4BB036ACBA49}" type="sibTrans" cxnId="{5556B806-69D8-46B4-94CE-BA1E40A1EC5D}">
      <dgm:prSet/>
      <dgm:spPr/>
      <dgm:t>
        <a:bodyPr/>
        <a:lstStyle/>
        <a:p>
          <a:endParaRPr lang="es-MX"/>
        </a:p>
      </dgm:t>
    </dgm:pt>
    <dgm:pt modelId="{05205219-62B6-4883-BAE6-8621762CB3B2}">
      <dgm:prSet phldrT="[Texto]"/>
      <dgm:spPr/>
      <dgm:t>
        <a:bodyPr/>
        <a:lstStyle/>
        <a:p>
          <a:r>
            <a:rPr lang="es-MX" dirty="0" smtClean="0"/>
            <a:t>Lengua adicional y Tecnologías de la información</a:t>
          </a:r>
          <a:endParaRPr lang="es-MX" dirty="0"/>
        </a:p>
      </dgm:t>
    </dgm:pt>
    <dgm:pt modelId="{37E3F78C-6B02-4BA3-9A06-A8897C93C256}" type="parTrans" cxnId="{125BC600-4FC8-40CC-B841-43EFF833F2A4}">
      <dgm:prSet/>
      <dgm:spPr/>
      <dgm:t>
        <a:bodyPr/>
        <a:lstStyle/>
        <a:p>
          <a:endParaRPr lang="es-MX"/>
        </a:p>
      </dgm:t>
    </dgm:pt>
    <dgm:pt modelId="{11BEF1EA-35AF-4BBF-AEAA-905CA427FAB3}" type="sibTrans" cxnId="{125BC600-4FC8-40CC-B841-43EFF833F2A4}">
      <dgm:prSet/>
      <dgm:spPr/>
      <dgm:t>
        <a:bodyPr/>
        <a:lstStyle/>
        <a:p>
          <a:endParaRPr lang="es-MX"/>
        </a:p>
      </dgm:t>
    </dgm:pt>
    <dgm:pt modelId="{3763E65E-3288-4031-BF03-4D555130C4BC}">
      <dgm:prSet phldrT="[Texto]" custT="1"/>
      <dgm:spPr/>
      <dgm:t>
        <a:bodyPr/>
        <a:lstStyle/>
        <a:p>
          <a:r>
            <a:rPr lang="es-MX" sz="1600" dirty="0" smtClean="0"/>
            <a:t>Evidencias de Producto</a:t>
          </a:r>
          <a:endParaRPr lang="es-MX" sz="1600" dirty="0"/>
        </a:p>
      </dgm:t>
    </dgm:pt>
    <dgm:pt modelId="{5A98229F-61EB-44D6-B2AC-D3B8414CB604}" type="parTrans" cxnId="{960BD68C-0BE6-47AD-B395-260B932A3AA6}">
      <dgm:prSet/>
      <dgm:spPr/>
      <dgm:t>
        <a:bodyPr/>
        <a:lstStyle/>
        <a:p>
          <a:endParaRPr lang="es-MX"/>
        </a:p>
      </dgm:t>
    </dgm:pt>
    <dgm:pt modelId="{1E5EDE4E-D50E-4765-9E98-7193EB7E3824}" type="sibTrans" cxnId="{960BD68C-0BE6-47AD-B395-260B932A3AA6}">
      <dgm:prSet/>
      <dgm:spPr/>
      <dgm:t>
        <a:bodyPr/>
        <a:lstStyle/>
        <a:p>
          <a:endParaRPr lang="es-MX"/>
        </a:p>
      </dgm:t>
    </dgm:pt>
    <dgm:pt modelId="{46D2F86A-E7C6-4036-BB98-905CA0127367}">
      <dgm:prSet phldrT="[Texto]" custT="1"/>
      <dgm:spPr/>
      <dgm:t>
        <a:bodyPr/>
        <a:lstStyle/>
        <a:p>
          <a:r>
            <a:rPr lang="es-MX" sz="1600" dirty="0" smtClean="0"/>
            <a:t>Evidencias de Desempeño</a:t>
          </a:r>
          <a:endParaRPr lang="es-MX" sz="1600" dirty="0"/>
        </a:p>
      </dgm:t>
    </dgm:pt>
    <dgm:pt modelId="{84DA42AC-7295-470C-AF86-BEBBC071FD40}" type="parTrans" cxnId="{9C5020D4-84D4-4A7E-963B-14A42A60F1F2}">
      <dgm:prSet/>
      <dgm:spPr/>
      <dgm:t>
        <a:bodyPr/>
        <a:lstStyle/>
        <a:p>
          <a:endParaRPr lang="es-MX"/>
        </a:p>
      </dgm:t>
    </dgm:pt>
    <dgm:pt modelId="{6750BFBE-77FE-4B06-8E07-25AFE3D80A3A}" type="sibTrans" cxnId="{9C5020D4-84D4-4A7E-963B-14A42A60F1F2}">
      <dgm:prSet/>
      <dgm:spPr/>
      <dgm:t>
        <a:bodyPr/>
        <a:lstStyle/>
        <a:p>
          <a:endParaRPr lang="es-MX"/>
        </a:p>
      </dgm:t>
    </dgm:pt>
    <dgm:pt modelId="{C61706AF-9AE8-4529-AE42-2145142DC5CC}">
      <dgm:prSet/>
      <dgm:spPr/>
      <dgm:t>
        <a:bodyPr/>
        <a:lstStyle/>
        <a:p>
          <a:r>
            <a:rPr lang="es-MX" dirty="0" smtClean="0"/>
            <a:t>Práctica Profesional</a:t>
          </a:r>
          <a:endParaRPr lang="es-MX" dirty="0"/>
        </a:p>
      </dgm:t>
    </dgm:pt>
    <dgm:pt modelId="{D63BBD2C-2172-4056-B0DE-5522AFA3A89E}" type="parTrans" cxnId="{BB19342D-911D-4B9A-977A-070618C57FD8}">
      <dgm:prSet/>
      <dgm:spPr/>
      <dgm:t>
        <a:bodyPr/>
        <a:lstStyle/>
        <a:p>
          <a:endParaRPr lang="es-MX"/>
        </a:p>
      </dgm:t>
    </dgm:pt>
    <dgm:pt modelId="{E0FB07C9-8B72-4C16-98FF-F720B8CC695F}" type="sibTrans" cxnId="{BB19342D-911D-4B9A-977A-070618C57FD8}">
      <dgm:prSet/>
      <dgm:spPr/>
      <dgm:t>
        <a:bodyPr/>
        <a:lstStyle/>
        <a:p>
          <a:endParaRPr lang="es-MX"/>
        </a:p>
      </dgm:t>
    </dgm:pt>
    <dgm:pt modelId="{FDB70FA6-2F6F-4723-B0DD-C2AC54CBC34B}">
      <dgm:prSet phldrT="[Texto]"/>
      <dgm:spPr/>
      <dgm:t>
        <a:bodyPr/>
        <a:lstStyle/>
        <a:p>
          <a:r>
            <a:rPr lang="es-MX" dirty="0" smtClean="0"/>
            <a:t>Optativo</a:t>
          </a:r>
          <a:endParaRPr lang="es-MX" dirty="0"/>
        </a:p>
      </dgm:t>
    </dgm:pt>
    <dgm:pt modelId="{56D31D20-25B4-4FE6-828D-994B347AB835}" type="parTrans" cxnId="{92BF7196-A810-433F-9B06-5FB8F6FB8263}">
      <dgm:prSet/>
      <dgm:spPr/>
      <dgm:t>
        <a:bodyPr/>
        <a:lstStyle/>
        <a:p>
          <a:endParaRPr lang="es-MX"/>
        </a:p>
      </dgm:t>
    </dgm:pt>
    <dgm:pt modelId="{4F430428-69D3-4036-91A7-D7A35E5445B5}" type="sibTrans" cxnId="{92BF7196-A810-433F-9B06-5FB8F6FB8263}">
      <dgm:prSet/>
      <dgm:spPr/>
      <dgm:t>
        <a:bodyPr/>
        <a:lstStyle/>
        <a:p>
          <a:endParaRPr lang="es-MX"/>
        </a:p>
      </dgm:t>
    </dgm:pt>
    <dgm:pt modelId="{C1B7F5AF-F32F-46A7-99B9-B9AE99B3E6DC}" type="pres">
      <dgm:prSet presAssocID="{B7E908C7-5BAF-49D2-9C7A-CD8B11E9D8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0C2AB58-8460-4E7E-A3EA-B5717062D4BC}" type="pres">
      <dgm:prSet presAssocID="{50872B20-A9D3-4AF6-92E4-3ACE089A993D}" presName="linNode" presStyleCnt="0"/>
      <dgm:spPr/>
    </dgm:pt>
    <dgm:pt modelId="{834B9DDE-4C4E-4CD8-A5C4-687546F5460F}" type="pres">
      <dgm:prSet presAssocID="{50872B20-A9D3-4AF6-92E4-3ACE089A993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40D1E1-BC14-49C7-954C-EABBAF124A8F}" type="pres">
      <dgm:prSet presAssocID="{50872B20-A9D3-4AF6-92E4-3ACE089A993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37B4F3-5DEA-4F99-8A17-3B3A972254BF}" type="pres">
      <dgm:prSet presAssocID="{48226B8C-7BCC-48CD-AF59-D5CED200F521}" presName="sp" presStyleCnt="0"/>
      <dgm:spPr/>
    </dgm:pt>
    <dgm:pt modelId="{F344EE5F-57FA-410A-9C3A-EA66E124D801}" type="pres">
      <dgm:prSet presAssocID="{60309B20-8C78-476A-A98D-CDA77E9EFF28}" presName="linNode" presStyleCnt="0"/>
      <dgm:spPr/>
    </dgm:pt>
    <dgm:pt modelId="{8036C033-5E76-443B-998F-18FE459DB35A}" type="pres">
      <dgm:prSet presAssocID="{60309B20-8C78-476A-A98D-CDA77E9EFF2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7C1065-563A-4183-B99D-C4D4819565B9}" type="pres">
      <dgm:prSet presAssocID="{60309B20-8C78-476A-A98D-CDA77E9EFF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C889B0-A2F7-486F-B5A2-CCA7D1ABB3D6}" type="pres">
      <dgm:prSet presAssocID="{44756FC6-9822-4C8E-A8FC-2BDC23740FCE}" presName="sp" presStyleCnt="0"/>
      <dgm:spPr/>
    </dgm:pt>
    <dgm:pt modelId="{38D5E2C1-B559-49B2-9544-913EDF6CD87F}" type="pres">
      <dgm:prSet presAssocID="{05205219-62B6-4883-BAE6-8621762CB3B2}" presName="linNode" presStyleCnt="0"/>
      <dgm:spPr/>
    </dgm:pt>
    <dgm:pt modelId="{4C1A3999-A7A8-4FAE-BCA6-898984ED2777}" type="pres">
      <dgm:prSet presAssocID="{05205219-62B6-4883-BAE6-8621762CB3B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505350-E916-4BF7-8481-C0D106580A49}" type="pres">
      <dgm:prSet presAssocID="{05205219-62B6-4883-BAE6-8621762CB3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FD14D8-F044-431E-9900-62B1EB05818F}" type="pres">
      <dgm:prSet presAssocID="{11BEF1EA-35AF-4BBF-AEAA-905CA427FAB3}" presName="sp" presStyleCnt="0"/>
      <dgm:spPr/>
    </dgm:pt>
    <dgm:pt modelId="{5ED388F1-DF99-4A4E-8291-5A714FFFD6EE}" type="pres">
      <dgm:prSet presAssocID="{C61706AF-9AE8-4529-AE42-2145142DC5CC}" presName="linNode" presStyleCnt="0"/>
      <dgm:spPr/>
    </dgm:pt>
    <dgm:pt modelId="{B06580C7-FE5B-4207-B454-403BC4D083F5}" type="pres">
      <dgm:prSet presAssocID="{C61706AF-9AE8-4529-AE42-2145142DC5C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C9A234-7C5D-43AF-82F8-A8F139BCAD4D}" type="pres">
      <dgm:prSet presAssocID="{E0FB07C9-8B72-4C16-98FF-F720B8CC695F}" presName="sp" presStyleCnt="0"/>
      <dgm:spPr/>
    </dgm:pt>
    <dgm:pt modelId="{15296968-9645-4666-9E1A-9C31E4680A9C}" type="pres">
      <dgm:prSet presAssocID="{FDB70FA6-2F6F-4723-B0DD-C2AC54CBC34B}" presName="linNode" presStyleCnt="0"/>
      <dgm:spPr/>
    </dgm:pt>
    <dgm:pt modelId="{FE484064-73E6-44A0-A2F2-F0B88428927A}" type="pres">
      <dgm:prSet presAssocID="{FDB70FA6-2F6F-4723-B0DD-C2AC54CBC34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B346EB-BD21-499D-A82F-A7087D979B10}" type="presOf" srcId="{B7E908C7-5BAF-49D2-9C7A-CD8B11E9D8D6}" destId="{C1B7F5AF-F32F-46A7-99B9-B9AE99B3E6DC}" srcOrd="0" destOrd="0" presId="urn:microsoft.com/office/officeart/2005/8/layout/vList5"/>
    <dgm:cxn modelId="{D3501FE8-56C3-4370-8210-AE5FCBE50543}" type="presOf" srcId="{18FC1CB4-7801-4441-8E6D-7D5D8684581E}" destId="{4C40D1E1-BC14-49C7-954C-EABBAF124A8F}" srcOrd="0" destOrd="0" presId="urn:microsoft.com/office/officeart/2005/8/layout/vList5"/>
    <dgm:cxn modelId="{BB19342D-911D-4B9A-977A-070618C57FD8}" srcId="{B7E908C7-5BAF-49D2-9C7A-CD8B11E9D8D6}" destId="{C61706AF-9AE8-4529-AE42-2145142DC5CC}" srcOrd="3" destOrd="0" parTransId="{D63BBD2C-2172-4056-B0DE-5522AFA3A89E}" sibTransId="{E0FB07C9-8B72-4C16-98FF-F720B8CC695F}"/>
    <dgm:cxn modelId="{9B3DE806-BF7E-4679-9183-5357DFA472CA}" srcId="{B7E908C7-5BAF-49D2-9C7A-CD8B11E9D8D6}" destId="{50872B20-A9D3-4AF6-92E4-3ACE089A993D}" srcOrd="0" destOrd="0" parTransId="{3AE698F6-0607-4495-A55D-617C9ECA662B}" sibTransId="{48226B8C-7BCC-48CD-AF59-D5CED200F521}"/>
    <dgm:cxn modelId="{8B483EE3-073D-42F3-8790-3638E13C9836}" type="presOf" srcId="{46D2F86A-E7C6-4036-BB98-905CA0127367}" destId="{71505350-E916-4BF7-8481-C0D106580A49}" srcOrd="0" destOrd="1" presId="urn:microsoft.com/office/officeart/2005/8/layout/vList5"/>
    <dgm:cxn modelId="{2069153D-0597-453F-9561-EBD628522AF5}" srcId="{50872B20-A9D3-4AF6-92E4-3ACE089A993D}" destId="{18FC1CB4-7801-4441-8E6D-7D5D8684581E}" srcOrd="0" destOrd="0" parTransId="{BAC151F3-56ED-4157-87B1-D838B877DF13}" sibTransId="{C10EAC0A-37AD-4BFB-8230-B0327A5FECB5}"/>
    <dgm:cxn modelId="{FE97C8A2-A1B1-4554-A9EE-8FB6DAB4750E}" type="presOf" srcId="{795D603F-EFF1-4233-9D5C-CAC4B64B342F}" destId="{647C1065-563A-4183-B99D-C4D4819565B9}" srcOrd="0" destOrd="0" presId="urn:microsoft.com/office/officeart/2005/8/layout/vList5"/>
    <dgm:cxn modelId="{7AFD0245-B1C3-4630-970F-E8C31378A5BE}" type="presOf" srcId="{05205219-62B6-4883-BAE6-8621762CB3B2}" destId="{4C1A3999-A7A8-4FAE-BCA6-898984ED2777}" srcOrd="0" destOrd="0" presId="urn:microsoft.com/office/officeart/2005/8/layout/vList5"/>
    <dgm:cxn modelId="{960BD68C-0BE6-47AD-B395-260B932A3AA6}" srcId="{05205219-62B6-4883-BAE6-8621762CB3B2}" destId="{3763E65E-3288-4031-BF03-4D555130C4BC}" srcOrd="0" destOrd="0" parTransId="{5A98229F-61EB-44D6-B2AC-D3B8414CB604}" sibTransId="{1E5EDE4E-D50E-4765-9E98-7193EB7E3824}"/>
    <dgm:cxn modelId="{54D3B173-1218-4CED-A21F-AB9A9B76BB4E}" type="presOf" srcId="{3763E65E-3288-4031-BF03-4D555130C4BC}" destId="{71505350-E916-4BF7-8481-C0D106580A49}" srcOrd="0" destOrd="0" presId="urn:microsoft.com/office/officeart/2005/8/layout/vList5"/>
    <dgm:cxn modelId="{28EEFD98-7DE6-47A9-94E3-A2E158BF2758}" type="presOf" srcId="{60309B20-8C78-476A-A98D-CDA77E9EFF28}" destId="{8036C033-5E76-443B-998F-18FE459DB35A}" srcOrd="0" destOrd="0" presId="urn:microsoft.com/office/officeart/2005/8/layout/vList5"/>
    <dgm:cxn modelId="{2B66B877-A5E8-4C3C-98B6-9B0EF49BFCD7}" type="presOf" srcId="{FDB70FA6-2F6F-4723-B0DD-C2AC54CBC34B}" destId="{FE484064-73E6-44A0-A2F2-F0B88428927A}" srcOrd="0" destOrd="0" presId="urn:microsoft.com/office/officeart/2005/8/layout/vList5"/>
    <dgm:cxn modelId="{F0C133CF-1B6D-4CA6-8F3A-E2CB87737A9C}" srcId="{B7E908C7-5BAF-49D2-9C7A-CD8B11E9D8D6}" destId="{60309B20-8C78-476A-A98D-CDA77E9EFF28}" srcOrd="1" destOrd="0" parTransId="{291EE296-C7C3-4DBC-9EEC-03D79058CBB5}" sibTransId="{44756FC6-9822-4C8E-A8FC-2BDC23740FCE}"/>
    <dgm:cxn modelId="{5556B806-69D8-46B4-94CE-BA1E40A1EC5D}" srcId="{60309B20-8C78-476A-A98D-CDA77E9EFF28}" destId="{795D603F-EFF1-4233-9D5C-CAC4B64B342F}" srcOrd="0" destOrd="0" parTransId="{9F74739D-490A-4E5D-8CDD-83BB9D167B1F}" sibTransId="{BAC43FF2-3F25-4F95-B27C-4BB036ACBA49}"/>
    <dgm:cxn modelId="{D2D09FD4-6E6D-4BEC-90DE-EECA2F45416C}" type="presOf" srcId="{C61706AF-9AE8-4529-AE42-2145142DC5CC}" destId="{B06580C7-FE5B-4207-B454-403BC4D083F5}" srcOrd="0" destOrd="0" presId="urn:microsoft.com/office/officeart/2005/8/layout/vList5"/>
    <dgm:cxn modelId="{92BF7196-A810-433F-9B06-5FB8F6FB8263}" srcId="{B7E908C7-5BAF-49D2-9C7A-CD8B11E9D8D6}" destId="{FDB70FA6-2F6F-4723-B0DD-C2AC54CBC34B}" srcOrd="4" destOrd="0" parTransId="{56D31D20-25B4-4FE6-828D-994B347AB835}" sibTransId="{4F430428-69D3-4036-91A7-D7A35E5445B5}"/>
    <dgm:cxn modelId="{9C5020D4-84D4-4A7E-963B-14A42A60F1F2}" srcId="{05205219-62B6-4883-BAE6-8621762CB3B2}" destId="{46D2F86A-E7C6-4036-BB98-905CA0127367}" srcOrd="1" destOrd="0" parTransId="{84DA42AC-7295-470C-AF86-BEBBC071FD40}" sibTransId="{6750BFBE-77FE-4B06-8E07-25AFE3D80A3A}"/>
    <dgm:cxn modelId="{125BC600-4FC8-40CC-B841-43EFF833F2A4}" srcId="{B7E908C7-5BAF-49D2-9C7A-CD8B11E9D8D6}" destId="{05205219-62B6-4883-BAE6-8621762CB3B2}" srcOrd="2" destOrd="0" parTransId="{37E3F78C-6B02-4BA3-9A06-A8897C93C256}" sibTransId="{11BEF1EA-35AF-4BBF-AEAA-905CA427FAB3}"/>
    <dgm:cxn modelId="{D4AE75F3-D8B0-42BD-AFE7-E90143899CB6}" type="presOf" srcId="{50872B20-A9D3-4AF6-92E4-3ACE089A993D}" destId="{834B9DDE-4C4E-4CD8-A5C4-687546F5460F}" srcOrd="0" destOrd="0" presId="urn:microsoft.com/office/officeart/2005/8/layout/vList5"/>
    <dgm:cxn modelId="{71CB095D-D348-4B40-AB54-119F55B51E2A}" type="presParOf" srcId="{C1B7F5AF-F32F-46A7-99B9-B9AE99B3E6DC}" destId="{60C2AB58-8460-4E7E-A3EA-B5717062D4BC}" srcOrd="0" destOrd="0" presId="urn:microsoft.com/office/officeart/2005/8/layout/vList5"/>
    <dgm:cxn modelId="{24BAA101-B8B8-441C-B4A7-340E63D4DB65}" type="presParOf" srcId="{60C2AB58-8460-4E7E-A3EA-B5717062D4BC}" destId="{834B9DDE-4C4E-4CD8-A5C4-687546F5460F}" srcOrd="0" destOrd="0" presId="urn:microsoft.com/office/officeart/2005/8/layout/vList5"/>
    <dgm:cxn modelId="{76A675D2-675C-4F7E-8691-47FD8FAFBE41}" type="presParOf" srcId="{60C2AB58-8460-4E7E-A3EA-B5717062D4BC}" destId="{4C40D1E1-BC14-49C7-954C-EABBAF124A8F}" srcOrd="1" destOrd="0" presId="urn:microsoft.com/office/officeart/2005/8/layout/vList5"/>
    <dgm:cxn modelId="{5DBC1D47-4CBB-4FB2-85CD-71754910A2BB}" type="presParOf" srcId="{C1B7F5AF-F32F-46A7-99B9-B9AE99B3E6DC}" destId="{C837B4F3-5DEA-4F99-8A17-3B3A972254BF}" srcOrd="1" destOrd="0" presId="urn:microsoft.com/office/officeart/2005/8/layout/vList5"/>
    <dgm:cxn modelId="{2C5A3BED-CCCB-47D7-9A5B-3333A19A7805}" type="presParOf" srcId="{C1B7F5AF-F32F-46A7-99B9-B9AE99B3E6DC}" destId="{F344EE5F-57FA-410A-9C3A-EA66E124D801}" srcOrd="2" destOrd="0" presId="urn:microsoft.com/office/officeart/2005/8/layout/vList5"/>
    <dgm:cxn modelId="{A57D0410-FA00-4C9F-8B21-A1E95AD69848}" type="presParOf" srcId="{F344EE5F-57FA-410A-9C3A-EA66E124D801}" destId="{8036C033-5E76-443B-998F-18FE459DB35A}" srcOrd="0" destOrd="0" presId="urn:microsoft.com/office/officeart/2005/8/layout/vList5"/>
    <dgm:cxn modelId="{36B3AE8E-0BBE-497C-9093-2B5E50937E9E}" type="presParOf" srcId="{F344EE5F-57FA-410A-9C3A-EA66E124D801}" destId="{647C1065-563A-4183-B99D-C4D4819565B9}" srcOrd="1" destOrd="0" presId="urn:microsoft.com/office/officeart/2005/8/layout/vList5"/>
    <dgm:cxn modelId="{B40193C7-EB78-4C89-920A-5EBDC2C5087E}" type="presParOf" srcId="{C1B7F5AF-F32F-46A7-99B9-B9AE99B3E6DC}" destId="{CEC889B0-A2F7-486F-B5A2-CCA7D1ABB3D6}" srcOrd="3" destOrd="0" presId="urn:microsoft.com/office/officeart/2005/8/layout/vList5"/>
    <dgm:cxn modelId="{F6DE3D0D-7DB7-49B6-B784-E6B1025D967B}" type="presParOf" srcId="{C1B7F5AF-F32F-46A7-99B9-B9AE99B3E6DC}" destId="{38D5E2C1-B559-49B2-9544-913EDF6CD87F}" srcOrd="4" destOrd="0" presId="urn:microsoft.com/office/officeart/2005/8/layout/vList5"/>
    <dgm:cxn modelId="{2A4C52E0-51E8-46B6-ABB6-1AB122C25505}" type="presParOf" srcId="{38D5E2C1-B559-49B2-9544-913EDF6CD87F}" destId="{4C1A3999-A7A8-4FAE-BCA6-898984ED2777}" srcOrd="0" destOrd="0" presId="urn:microsoft.com/office/officeart/2005/8/layout/vList5"/>
    <dgm:cxn modelId="{86A0700C-7B19-48AA-BB98-2B9D19A6187C}" type="presParOf" srcId="{38D5E2C1-B559-49B2-9544-913EDF6CD87F}" destId="{71505350-E916-4BF7-8481-C0D106580A49}" srcOrd="1" destOrd="0" presId="urn:microsoft.com/office/officeart/2005/8/layout/vList5"/>
    <dgm:cxn modelId="{1CE0ACD5-F2DE-40BD-A79E-A3ABE324844B}" type="presParOf" srcId="{C1B7F5AF-F32F-46A7-99B9-B9AE99B3E6DC}" destId="{49FD14D8-F044-431E-9900-62B1EB05818F}" srcOrd="5" destOrd="0" presId="urn:microsoft.com/office/officeart/2005/8/layout/vList5"/>
    <dgm:cxn modelId="{2AB3BBF4-75F2-4E91-A199-0C221F141083}" type="presParOf" srcId="{C1B7F5AF-F32F-46A7-99B9-B9AE99B3E6DC}" destId="{5ED388F1-DF99-4A4E-8291-5A714FFFD6EE}" srcOrd="6" destOrd="0" presId="urn:microsoft.com/office/officeart/2005/8/layout/vList5"/>
    <dgm:cxn modelId="{1CB162FF-1B78-48E9-AC58-E3011D3894EE}" type="presParOf" srcId="{5ED388F1-DF99-4A4E-8291-5A714FFFD6EE}" destId="{B06580C7-FE5B-4207-B454-403BC4D083F5}" srcOrd="0" destOrd="0" presId="urn:microsoft.com/office/officeart/2005/8/layout/vList5"/>
    <dgm:cxn modelId="{F4CAD710-AD35-4279-B81A-A6C655ED79E3}" type="presParOf" srcId="{C1B7F5AF-F32F-46A7-99B9-B9AE99B3E6DC}" destId="{4CC9A234-7C5D-43AF-82F8-A8F139BCAD4D}" srcOrd="7" destOrd="0" presId="urn:microsoft.com/office/officeart/2005/8/layout/vList5"/>
    <dgm:cxn modelId="{363CA03E-83E5-48FF-A23F-76C6CA93EB66}" type="presParOf" srcId="{C1B7F5AF-F32F-46A7-99B9-B9AE99B3E6DC}" destId="{15296968-9645-4666-9E1A-9C31E4680A9C}" srcOrd="8" destOrd="0" presId="urn:microsoft.com/office/officeart/2005/8/layout/vList5"/>
    <dgm:cxn modelId="{A1388036-A540-4F7C-9F76-2C28C6AE2986}" type="presParOf" srcId="{15296968-9645-4666-9E1A-9C31E4680A9C}" destId="{FE484064-73E6-44A0-A2F2-F0B88428927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1AA7B4-B98C-45E3-B7DE-58AA2F9E698B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7442769-0DFD-4EFC-AFD7-868F258E94DB}">
      <dgm:prSet phldrT="[Texto]"/>
      <dgm:spPr/>
      <dgm:t>
        <a:bodyPr/>
        <a:lstStyle/>
        <a:p>
          <a:r>
            <a:rPr lang="es-MX" dirty="0" smtClean="0"/>
            <a:t>10</a:t>
          </a:r>
          <a:endParaRPr lang="es-MX" dirty="0"/>
        </a:p>
      </dgm:t>
    </dgm:pt>
    <dgm:pt modelId="{0FC15971-19BD-47D2-B060-3C3D9836BD80}" type="parTrans" cxnId="{2756CC48-9C85-4DA0-8990-A135325EEE40}">
      <dgm:prSet/>
      <dgm:spPr/>
      <dgm:t>
        <a:bodyPr/>
        <a:lstStyle/>
        <a:p>
          <a:endParaRPr lang="es-MX"/>
        </a:p>
      </dgm:t>
    </dgm:pt>
    <dgm:pt modelId="{E6D55A09-6957-4CC4-9D7F-CE4F0F68995F}" type="sibTrans" cxnId="{2756CC48-9C85-4DA0-8990-A135325EEE40}">
      <dgm:prSet/>
      <dgm:spPr/>
      <dgm:t>
        <a:bodyPr/>
        <a:lstStyle/>
        <a:p>
          <a:endParaRPr lang="es-MX"/>
        </a:p>
      </dgm:t>
    </dgm:pt>
    <dgm:pt modelId="{770F7123-3E51-47FE-BF65-5B9C34894071}">
      <dgm:prSet phldrT="[Texto]"/>
      <dgm:spPr/>
      <dgm:t>
        <a:bodyPr/>
        <a:lstStyle/>
        <a:p>
          <a:r>
            <a:rPr lang="es-MX" dirty="0" smtClean="0"/>
            <a:t>Competente/ estratégico</a:t>
          </a:r>
          <a:endParaRPr lang="es-MX" dirty="0"/>
        </a:p>
      </dgm:t>
    </dgm:pt>
    <dgm:pt modelId="{B96B3793-2E1F-4A83-9CC9-D875489D4442}" type="parTrans" cxnId="{DAAEC80F-E377-4F07-8A82-CA59E5CD3084}">
      <dgm:prSet/>
      <dgm:spPr/>
      <dgm:t>
        <a:bodyPr/>
        <a:lstStyle/>
        <a:p>
          <a:endParaRPr lang="es-MX"/>
        </a:p>
      </dgm:t>
    </dgm:pt>
    <dgm:pt modelId="{89C2B0C5-2F2B-467D-9AA6-47E3BA9A5981}" type="sibTrans" cxnId="{DAAEC80F-E377-4F07-8A82-CA59E5CD3084}">
      <dgm:prSet/>
      <dgm:spPr/>
      <dgm:t>
        <a:bodyPr/>
        <a:lstStyle/>
        <a:p>
          <a:endParaRPr lang="es-MX"/>
        </a:p>
      </dgm:t>
    </dgm:pt>
    <dgm:pt modelId="{8F1E08A8-9E1E-41D3-A872-603B9F88A5CE}">
      <dgm:prSet phldrT="[Texto]"/>
      <dgm:spPr/>
      <dgm:t>
        <a:bodyPr/>
        <a:lstStyle/>
        <a:p>
          <a:r>
            <a:rPr lang="es-MX" dirty="0" smtClean="0"/>
            <a:t>9</a:t>
          </a:r>
          <a:endParaRPr lang="es-MX" dirty="0"/>
        </a:p>
      </dgm:t>
    </dgm:pt>
    <dgm:pt modelId="{ECA4444D-68DC-4847-8EC6-171229D6C9CE}" type="parTrans" cxnId="{A219997C-2175-4FD0-8E73-C77C96FB16DF}">
      <dgm:prSet/>
      <dgm:spPr/>
      <dgm:t>
        <a:bodyPr/>
        <a:lstStyle/>
        <a:p>
          <a:endParaRPr lang="es-MX"/>
        </a:p>
      </dgm:t>
    </dgm:pt>
    <dgm:pt modelId="{5333AB62-0E90-41A6-ADE4-3042EFAC57BB}" type="sibTrans" cxnId="{A219997C-2175-4FD0-8E73-C77C96FB16DF}">
      <dgm:prSet/>
      <dgm:spPr/>
      <dgm:t>
        <a:bodyPr/>
        <a:lstStyle/>
        <a:p>
          <a:endParaRPr lang="es-MX"/>
        </a:p>
      </dgm:t>
    </dgm:pt>
    <dgm:pt modelId="{77C201C1-396A-4050-B0AC-83D0ADAE2A96}">
      <dgm:prSet phldrT="[Texto]"/>
      <dgm:spPr/>
      <dgm:t>
        <a:bodyPr/>
        <a:lstStyle/>
        <a:p>
          <a:r>
            <a:rPr lang="es-MX" dirty="0" smtClean="0"/>
            <a:t>Satisfactorio/ autónomo</a:t>
          </a:r>
          <a:endParaRPr lang="es-MX" dirty="0"/>
        </a:p>
      </dgm:t>
    </dgm:pt>
    <dgm:pt modelId="{8BA8FB84-0B1C-4B8A-99A9-6351F907076B}" type="parTrans" cxnId="{42714DA7-0658-4930-8186-1E27C4466D4B}">
      <dgm:prSet/>
      <dgm:spPr/>
      <dgm:t>
        <a:bodyPr/>
        <a:lstStyle/>
        <a:p>
          <a:endParaRPr lang="es-MX"/>
        </a:p>
      </dgm:t>
    </dgm:pt>
    <dgm:pt modelId="{8790A42E-D977-499A-A367-4A5153D931BB}" type="sibTrans" cxnId="{42714DA7-0658-4930-8186-1E27C4466D4B}">
      <dgm:prSet/>
      <dgm:spPr/>
      <dgm:t>
        <a:bodyPr/>
        <a:lstStyle/>
        <a:p>
          <a:endParaRPr lang="es-MX"/>
        </a:p>
      </dgm:t>
    </dgm:pt>
    <dgm:pt modelId="{DC5A579A-B457-4779-A497-F0994069FAC4}">
      <dgm:prSet phldrT="[Texto]"/>
      <dgm:spPr/>
      <dgm:t>
        <a:bodyPr/>
        <a:lstStyle/>
        <a:p>
          <a:r>
            <a:rPr lang="es-MX" dirty="0" smtClean="0"/>
            <a:t>8</a:t>
          </a:r>
          <a:endParaRPr lang="es-MX" dirty="0"/>
        </a:p>
      </dgm:t>
    </dgm:pt>
    <dgm:pt modelId="{0F0E0091-DE6B-4E64-B733-F8A0732081FD}" type="parTrans" cxnId="{EB6F4D98-9E8B-44A1-9C8F-2EE8636FF5D8}">
      <dgm:prSet/>
      <dgm:spPr/>
      <dgm:t>
        <a:bodyPr/>
        <a:lstStyle/>
        <a:p>
          <a:endParaRPr lang="es-MX"/>
        </a:p>
      </dgm:t>
    </dgm:pt>
    <dgm:pt modelId="{0EB90E44-8E68-42C9-A394-BA59C89480B3}" type="sibTrans" cxnId="{EB6F4D98-9E8B-44A1-9C8F-2EE8636FF5D8}">
      <dgm:prSet/>
      <dgm:spPr/>
      <dgm:t>
        <a:bodyPr/>
        <a:lstStyle/>
        <a:p>
          <a:endParaRPr lang="es-MX"/>
        </a:p>
      </dgm:t>
    </dgm:pt>
    <dgm:pt modelId="{25D796FC-BD1E-448A-9D83-310A7DA369BD}">
      <dgm:prSet phldrT="[Texto]"/>
      <dgm:spPr/>
      <dgm:t>
        <a:bodyPr/>
        <a:lstStyle/>
        <a:p>
          <a:r>
            <a:rPr lang="es-MX" dirty="0" smtClean="0"/>
            <a:t>Suficiente/resolutivo</a:t>
          </a:r>
          <a:endParaRPr lang="es-MX" dirty="0"/>
        </a:p>
      </dgm:t>
    </dgm:pt>
    <dgm:pt modelId="{B23AD80E-9140-4D51-961C-112A5B1BA6B7}" type="parTrans" cxnId="{3AA27C20-9666-4912-8B99-AE7356717552}">
      <dgm:prSet/>
      <dgm:spPr/>
      <dgm:t>
        <a:bodyPr/>
        <a:lstStyle/>
        <a:p>
          <a:endParaRPr lang="es-MX"/>
        </a:p>
      </dgm:t>
    </dgm:pt>
    <dgm:pt modelId="{7A47D592-10F4-4B01-9C46-F873021047E6}" type="sibTrans" cxnId="{3AA27C20-9666-4912-8B99-AE7356717552}">
      <dgm:prSet/>
      <dgm:spPr/>
      <dgm:t>
        <a:bodyPr/>
        <a:lstStyle/>
        <a:p>
          <a:endParaRPr lang="es-MX"/>
        </a:p>
      </dgm:t>
    </dgm:pt>
    <dgm:pt modelId="{F4C74B20-B030-42F1-AE24-85FDB736EA73}">
      <dgm:prSet/>
      <dgm:spPr/>
      <dgm:t>
        <a:bodyPr/>
        <a:lstStyle/>
        <a:p>
          <a:r>
            <a:rPr lang="es-MX" dirty="0" smtClean="0"/>
            <a:t>7</a:t>
          </a:r>
          <a:endParaRPr lang="es-MX" dirty="0"/>
        </a:p>
      </dgm:t>
    </dgm:pt>
    <dgm:pt modelId="{D94F3AB6-4008-4550-AE7A-A5EFADE399CB}" type="parTrans" cxnId="{73F98E1C-2D1F-42A0-B578-7E4BE49A3154}">
      <dgm:prSet/>
      <dgm:spPr/>
      <dgm:t>
        <a:bodyPr/>
        <a:lstStyle/>
        <a:p>
          <a:endParaRPr lang="es-ES"/>
        </a:p>
      </dgm:t>
    </dgm:pt>
    <dgm:pt modelId="{738B5F0B-FB48-4464-AA3E-7D4EFD436454}" type="sibTrans" cxnId="{73F98E1C-2D1F-42A0-B578-7E4BE49A3154}">
      <dgm:prSet/>
      <dgm:spPr/>
      <dgm:t>
        <a:bodyPr/>
        <a:lstStyle/>
        <a:p>
          <a:endParaRPr lang="es-ES"/>
        </a:p>
      </dgm:t>
    </dgm:pt>
    <dgm:pt modelId="{19AD7FA6-6369-4684-AE8F-68477B4CFA8C}">
      <dgm:prSet/>
      <dgm:spPr/>
      <dgm:t>
        <a:bodyPr/>
        <a:lstStyle/>
        <a:p>
          <a:r>
            <a:rPr lang="es-MX" dirty="0" smtClean="0"/>
            <a:t>6</a:t>
          </a:r>
          <a:endParaRPr lang="es-MX" dirty="0"/>
        </a:p>
      </dgm:t>
    </dgm:pt>
    <dgm:pt modelId="{F217590C-B52A-45F6-8EA8-40FE4663895C}" type="parTrans" cxnId="{5BEF7ADD-5C00-4B89-A188-AC0CBF99B19F}">
      <dgm:prSet/>
      <dgm:spPr/>
      <dgm:t>
        <a:bodyPr/>
        <a:lstStyle/>
        <a:p>
          <a:endParaRPr lang="es-ES"/>
        </a:p>
      </dgm:t>
    </dgm:pt>
    <dgm:pt modelId="{4209CD67-A5A2-415D-8B9D-001D053D5CB5}" type="sibTrans" cxnId="{5BEF7ADD-5C00-4B89-A188-AC0CBF99B19F}">
      <dgm:prSet/>
      <dgm:spPr/>
      <dgm:t>
        <a:bodyPr/>
        <a:lstStyle/>
        <a:p>
          <a:endParaRPr lang="es-ES"/>
        </a:p>
      </dgm:t>
    </dgm:pt>
    <dgm:pt modelId="{A800FCFC-E90E-4465-AB68-23DD7E9B365A}">
      <dgm:prSet/>
      <dgm:spPr/>
      <dgm:t>
        <a:bodyPr/>
        <a:lstStyle/>
        <a:p>
          <a:r>
            <a:rPr lang="es-MX" smtClean="0"/>
            <a:t>Básico/pre-formal</a:t>
          </a:r>
          <a:endParaRPr lang="es-MX" dirty="0"/>
        </a:p>
      </dgm:t>
    </dgm:pt>
    <dgm:pt modelId="{1A7464E6-F760-46C9-90AE-A95562DC253D}" type="parTrans" cxnId="{59FAB8FD-DA4C-4DAC-BA5D-F0D556DC9F1C}">
      <dgm:prSet/>
      <dgm:spPr/>
      <dgm:t>
        <a:bodyPr/>
        <a:lstStyle/>
        <a:p>
          <a:endParaRPr lang="es-ES"/>
        </a:p>
      </dgm:t>
    </dgm:pt>
    <dgm:pt modelId="{EC18109F-9962-4245-8A89-4C0B63F2B6A0}" type="sibTrans" cxnId="{59FAB8FD-DA4C-4DAC-BA5D-F0D556DC9F1C}">
      <dgm:prSet/>
      <dgm:spPr/>
      <dgm:t>
        <a:bodyPr/>
        <a:lstStyle/>
        <a:p>
          <a:endParaRPr lang="es-ES"/>
        </a:p>
      </dgm:t>
    </dgm:pt>
    <dgm:pt modelId="{BCF51031-E1DA-4C84-B902-4F3C91E4D40D}">
      <dgm:prSet/>
      <dgm:spPr/>
      <dgm:t>
        <a:bodyPr/>
        <a:lstStyle/>
        <a:p>
          <a:r>
            <a:rPr lang="es-MX" dirty="0" smtClean="0"/>
            <a:t>5</a:t>
          </a:r>
          <a:endParaRPr lang="es-MX" dirty="0"/>
        </a:p>
      </dgm:t>
    </dgm:pt>
    <dgm:pt modelId="{D9A72365-5835-4436-8305-BD2FA4017B5D}" type="parTrans" cxnId="{D350BCAC-3A21-42CF-B180-811384AEC0F6}">
      <dgm:prSet/>
      <dgm:spPr/>
      <dgm:t>
        <a:bodyPr/>
        <a:lstStyle/>
        <a:p>
          <a:endParaRPr lang="es-ES"/>
        </a:p>
      </dgm:t>
    </dgm:pt>
    <dgm:pt modelId="{7FC7CB81-1174-471C-AA74-9C14712E11B1}" type="sibTrans" cxnId="{D350BCAC-3A21-42CF-B180-811384AEC0F6}">
      <dgm:prSet/>
      <dgm:spPr/>
      <dgm:t>
        <a:bodyPr/>
        <a:lstStyle/>
        <a:p>
          <a:endParaRPr lang="es-ES"/>
        </a:p>
      </dgm:t>
    </dgm:pt>
    <dgm:pt modelId="{E99C62BD-7A7C-40A0-B698-D73A64EB29FC}">
      <dgm:prSet/>
      <dgm:spPr/>
      <dgm:t>
        <a:bodyPr/>
        <a:lstStyle/>
        <a:p>
          <a:r>
            <a:rPr lang="es-MX" dirty="0" smtClean="0"/>
            <a:t>No se muestra</a:t>
          </a:r>
          <a:endParaRPr lang="es-MX" dirty="0"/>
        </a:p>
      </dgm:t>
    </dgm:pt>
    <dgm:pt modelId="{1B3A6FA6-4176-4974-9715-294D5DE48A3B}" type="parTrans" cxnId="{685C3C3C-00A6-4E76-AA9F-3DD01901DD31}">
      <dgm:prSet/>
      <dgm:spPr/>
      <dgm:t>
        <a:bodyPr/>
        <a:lstStyle/>
        <a:p>
          <a:endParaRPr lang="es-ES"/>
        </a:p>
      </dgm:t>
    </dgm:pt>
    <dgm:pt modelId="{EB17BF50-EEBA-4340-A8DC-A95BB960D128}" type="sibTrans" cxnId="{685C3C3C-00A6-4E76-AA9F-3DD01901DD31}">
      <dgm:prSet/>
      <dgm:spPr/>
      <dgm:t>
        <a:bodyPr/>
        <a:lstStyle/>
        <a:p>
          <a:endParaRPr lang="es-ES"/>
        </a:p>
      </dgm:t>
    </dgm:pt>
    <dgm:pt modelId="{606FB76D-901D-4E1C-B008-4579C6B76A25}">
      <dgm:prSet/>
      <dgm:spPr/>
      <dgm:t>
        <a:bodyPr/>
        <a:lstStyle/>
        <a:p>
          <a:r>
            <a:rPr lang="es-MX" dirty="0" smtClean="0"/>
            <a:t>Regular/receptivo</a:t>
          </a:r>
          <a:endParaRPr lang="es-MX" dirty="0"/>
        </a:p>
      </dgm:t>
    </dgm:pt>
    <dgm:pt modelId="{DDA678EE-EE26-4982-9661-9CC2EB086FC9}" type="sibTrans" cxnId="{4E0E3D9D-6892-4226-A69C-B838E64E69B0}">
      <dgm:prSet/>
      <dgm:spPr/>
      <dgm:t>
        <a:bodyPr/>
        <a:lstStyle/>
        <a:p>
          <a:endParaRPr lang="es-ES"/>
        </a:p>
      </dgm:t>
    </dgm:pt>
    <dgm:pt modelId="{E70EE697-5DEC-4D0E-A37D-837CF72149DE}" type="parTrans" cxnId="{4E0E3D9D-6892-4226-A69C-B838E64E69B0}">
      <dgm:prSet/>
      <dgm:spPr/>
      <dgm:t>
        <a:bodyPr/>
        <a:lstStyle/>
        <a:p>
          <a:endParaRPr lang="es-ES"/>
        </a:p>
      </dgm:t>
    </dgm:pt>
    <dgm:pt modelId="{E834FD16-C925-4E63-80CE-026D9382586F}" type="pres">
      <dgm:prSet presAssocID="{FC1AA7B4-B98C-45E3-B7DE-58AA2F9E6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FC62DE-58AB-4697-BB7E-5F239EAF2044}" type="pres">
      <dgm:prSet presAssocID="{97442769-0DFD-4EFC-AFD7-868F258E94DB}" presName="composite" presStyleCnt="0"/>
      <dgm:spPr/>
    </dgm:pt>
    <dgm:pt modelId="{DB32BA70-ABB8-44AA-BEEB-941A1FE43F13}" type="pres">
      <dgm:prSet presAssocID="{97442769-0DFD-4EFC-AFD7-868F258E94D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302DD2-93FA-4135-9E1E-C4AE7C6ACD71}" type="pres">
      <dgm:prSet presAssocID="{97442769-0DFD-4EFC-AFD7-868F258E94D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773B59-A5FB-4B30-AF46-E08065981048}" type="pres">
      <dgm:prSet presAssocID="{E6D55A09-6957-4CC4-9D7F-CE4F0F68995F}" presName="sp" presStyleCnt="0"/>
      <dgm:spPr/>
    </dgm:pt>
    <dgm:pt modelId="{1F70181D-357A-435A-9773-8A1D8A444AF3}" type="pres">
      <dgm:prSet presAssocID="{8F1E08A8-9E1E-41D3-A872-603B9F88A5CE}" presName="composite" presStyleCnt="0"/>
      <dgm:spPr/>
    </dgm:pt>
    <dgm:pt modelId="{8E83F421-CE96-4730-B968-5494077319BF}" type="pres">
      <dgm:prSet presAssocID="{8F1E08A8-9E1E-41D3-A872-603B9F88A5C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4E0753-7214-44D6-857E-3DBDD4F3E472}" type="pres">
      <dgm:prSet presAssocID="{8F1E08A8-9E1E-41D3-A872-603B9F88A5CE}" presName="descendantText" presStyleLbl="alignAcc1" presStyleIdx="1" presStyleCnt="6" custLinFactNeighborX="0" custLinFactNeighborY="18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3BBF0A-E01F-4D23-AFEF-5CCAFE1907AB}" type="pres">
      <dgm:prSet presAssocID="{5333AB62-0E90-41A6-ADE4-3042EFAC57BB}" presName="sp" presStyleCnt="0"/>
      <dgm:spPr/>
    </dgm:pt>
    <dgm:pt modelId="{BE158892-6126-4C40-A9B1-26C4824F15B5}" type="pres">
      <dgm:prSet presAssocID="{DC5A579A-B457-4779-A497-F0994069FAC4}" presName="composite" presStyleCnt="0"/>
      <dgm:spPr/>
    </dgm:pt>
    <dgm:pt modelId="{6788D483-EBE3-4B26-A360-26605707DBEF}" type="pres">
      <dgm:prSet presAssocID="{DC5A579A-B457-4779-A497-F0994069FAC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4D18B-93AC-47B5-8157-52DA1E0ED725}" type="pres">
      <dgm:prSet presAssocID="{DC5A579A-B457-4779-A497-F0994069FA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357909-D16D-4450-A5F9-C9CF7B3D8A80}" type="pres">
      <dgm:prSet presAssocID="{0EB90E44-8E68-42C9-A394-BA59C89480B3}" presName="sp" presStyleCnt="0"/>
      <dgm:spPr/>
    </dgm:pt>
    <dgm:pt modelId="{A895A538-8353-4523-A65D-6C1330C372D1}" type="pres">
      <dgm:prSet presAssocID="{F4C74B20-B030-42F1-AE24-85FDB736EA73}" presName="composite" presStyleCnt="0"/>
      <dgm:spPr/>
    </dgm:pt>
    <dgm:pt modelId="{7696193A-F1D8-4F17-AFB5-7F9A72B15E44}" type="pres">
      <dgm:prSet presAssocID="{F4C74B20-B030-42F1-AE24-85FDB736EA7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305DB4-9CE4-4685-A13E-060C9C5D5EAB}" type="pres">
      <dgm:prSet presAssocID="{F4C74B20-B030-42F1-AE24-85FDB736EA7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856027-F576-40F6-B450-32E0A1CDC1FD}" type="pres">
      <dgm:prSet presAssocID="{738B5F0B-FB48-4464-AA3E-7D4EFD436454}" presName="sp" presStyleCnt="0"/>
      <dgm:spPr/>
    </dgm:pt>
    <dgm:pt modelId="{5899157F-8B5F-417F-B635-D3EE3DA1436F}" type="pres">
      <dgm:prSet presAssocID="{19AD7FA6-6369-4684-AE8F-68477B4CFA8C}" presName="composite" presStyleCnt="0"/>
      <dgm:spPr/>
    </dgm:pt>
    <dgm:pt modelId="{16FF71BC-2D9E-41DB-8C0C-CCFA2A696793}" type="pres">
      <dgm:prSet presAssocID="{19AD7FA6-6369-4684-AE8F-68477B4CFA8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F83D6F-8B6C-40F7-95A6-B3A1746394E6}" type="pres">
      <dgm:prSet presAssocID="{19AD7FA6-6369-4684-AE8F-68477B4CFA8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167C8F-D6AA-4E82-902E-5DF68D78D388}" type="pres">
      <dgm:prSet presAssocID="{4209CD67-A5A2-415D-8B9D-001D053D5CB5}" presName="sp" presStyleCnt="0"/>
      <dgm:spPr/>
    </dgm:pt>
    <dgm:pt modelId="{9969DF52-3A5D-4C04-B414-4E70D276C11B}" type="pres">
      <dgm:prSet presAssocID="{BCF51031-E1DA-4C84-B902-4F3C91E4D40D}" presName="composite" presStyleCnt="0"/>
      <dgm:spPr/>
    </dgm:pt>
    <dgm:pt modelId="{36CE1E95-17C4-4AA8-91A9-E631A6FACCBA}" type="pres">
      <dgm:prSet presAssocID="{BCF51031-E1DA-4C84-B902-4F3C91E4D40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017B6D-8B89-44CC-9978-6DB8FC6B65C1}" type="pres">
      <dgm:prSet presAssocID="{BCF51031-E1DA-4C84-B902-4F3C91E4D40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3B157E-A72B-4120-975C-CBECD1AC431B}" type="presOf" srcId="{77C201C1-396A-4050-B0AC-83D0ADAE2A96}" destId="{7E4E0753-7214-44D6-857E-3DBDD4F3E472}" srcOrd="0" destOrd="0" presId="urn:microsoft.com/office/officeart/2005/8/layout/chevron2"/>
    <dgm:cxn modelId="{D350BCAC-3A21-42CF-B180-811384AEC0F6}" srcId="{FC1AA7B4-B98C-45E3-B7DE-58AA2F9E698B}" destId="{BCF51031-E1DA-4C84-B902-4F3C91E4D40D}" srcOrd="5" destOrd="0" parTransId="{D9A72365-5835-4436-8305-BD2FA4017B5D}" sibTransId="{7FC7CB81-1174-471C-AA74-9C14712E11B1}"/>
    <dgm:cxn modelId="{685C3C3C-00A6-4E76-AA9F-3DD01901DD31}" srcId="{BCF51031-E1DA-4C84-B902-4F3C91E4D40D}" destId="{E99C62BD-7A7C-40A0-B698-D73A64EB29FC}" srcOrd="0" destOrd="0" parTransId="{1B3A6FA6-4176-4974-9715-294D5DE48A3B}" sibTransId="{EB17BF50-EEBA-4340-A8DC-A95BB960D128}"/>
    <dgm:cxn modelId="{0B4474D1-4630-4529-AEBE-5A214EE09574}" type="presOf" srcId="{770F7123-3E51-47FE-BF65-5B9C34894071}" destId="{A7302DD2-93FA-4135-9E1E-C4AE7C6ACD71}" srcOrd="0" destOrd="0" presId="urn:microsoft.com/office/officeart/2005/8/layout/chevron2"/>
    <dgm:cxn modelId="{2756CC48-9C85-4DA0-8990-A135325EEE40}" srcId="{FC1AA7B4-B98C-45E3-B7DE-58AA2F9E698B}" destId="{97442769-0DFD-4EFC-AFD7-868F258E94DB}" srcOrd="0" destOrd="0" parTransId="{0FC15971-19BD-47D2-B060-3C3D9836BD80}" sibTransId="{E6D55A09-6957-4CC4-9D7F-CE4F0F68995F}"/>
    <dgm:cxn modelId="{2AFBD31A-04C0-4409-AD6C-9301C6CB5991}" type="presOf" srcId="{DC5A579A-B457-4779-A497-F0994069FAC4}" destId="{6788D483-EBE3-4B26-A360-26605707DBEF}" srcOrd="0" destOrd="0" presId="urn:microsoft.com/office/officeart/2005/8/layout/chevron2"/>
    <dgm:cxn modelId="{418E7F08-D546-46A7-A96C-26E4440D7F23}" type="presOf" srcId="{606FB76D-901D-4E1C-B008-4579C6B76A25}" destId="{D0305DB4-9CE4-4685-A13E-060C9C5D5EAB}" srcOrd="0" destOrd="0" presId="urn:microsoft.com/office/officeart/2005/8/layout/chevron2"/>
    <dgm:cxn modelId="{59FAB8FD-DA4C-4DAC-BA5D-F0D556DC9F1C}" srcId="{19AD7FA6-6369-4684-AE8F-68477B4CFA8C}" destId="{A800FCFC-E90E-4465-AB68-23DD7E9B365A}" srcOrd="0" destOrd="0" parTransId="{1A7464E6-F760-46C9-90AE-A95562DC253D}" sibTransId="{EC18109F-9962-4245-8A89-4C0B63F2B6A0}"/>
    <dgm:cxn modelId="{556B168D-E17F-44FA-ADFF-7962DA0F05C1}" type="presOf" srcId="{E99C62BD-7A7C-40A0-B698-D73A64EB29FC}" destId="{B2017B6D-8B89-44CC-9978-6DB8FC6B65C1}" srcOrd="0" destOrd="0" presId="urn:microsoft.com/office/officeart/2005/8/layout/chevron2"/>
    <dgm:cxn modelId="{28582FF4-4A82-48A7-BB25-E8B861E86149}" type="presOf" srcId="{8F1E08A8-9E1E-41D3-A872-603B9F88A5CE}" destId="{8E83F421-CE96-4730-B968-5494077319BF}" srcOrd="0" destOrd="0" presId="urn:microsoft.com/office/officeart/2005/8/layout/chevron2"/>
    <dgm:cxn modelId="{8347AE46-4247-42F1-BF36-781A8AE1C093}" type="presOf" srcId="{FC1AA7B4-B98C-45E3-B7DE-58AA2F9E698B}" destId="{E834FD16-C925-4E63-80CE-026D9382586F}" srcOrd="0" destOrd="0" presId="urn:microsoft.com/office/officeart/2005/8/layout/chevron2"/>
    <dgm:cxn modelId="{5BEF7ADD-5C00-4B89-A188-AC0CBF99B19F}" srcId="{FC1AA7B4-B98C-45E3-B7DE-58AA2F9E698B}" destId="{19AD7FA6-6369-4684-AE8F-68477B4CFA8C}" srcOrd="4" destOrd="0" parTransId="{F217590C-B52A-45F6-8EA8-40FE4663895C}" sibTransId="{4209CD67-A5A2-415D-8B9D-001D053D5CB5}"/>
    <dgm:cxn modelId="{EB6F4D98-9E8B-44A1-9C8F-2EE8636FF5D8}" srcId="{FC1AA7B4-B98C-45E3-B7DE-58AA2F9E698B}" destId="{DC5A579A-B457-4779-A497-F0994069FAC4}" srcOrd="2" destOrd="0" parTransId="{0F0E0091-DE6B-4E64-B733-F8A0732081FD}" sibTransId="{0EB90E44-8E68-42C9-A394-BA59C89480B3}"/>
    <dgm:cxn modelId="{4E0E3D9D-6892-4226-A69C-B838E64E69B0}" srcId="{F4C74B20-B030-42F1-AE24-85FDB736EA73}" destId="{606FB76D-901D-4E1C-B008-4579C6B76A25}" srcOrd="0" destOrd="0" parTransId="{E70EE697-5DEC-4D0E-A37D-837CF72149DE}" sibTransId="{DDA678EE-EE26-4982-9661-9CC2EB086FC9}"/>
    <dgm:cxn modelId="{44419D58-FB66-476F-B4D1-572332EE2A66}" type="presOf" srcId="{19AD7FA6-6369-4684-AE8F-68477B4CFA8C}" destId="{16FF71BC-2D9E-41DB-8C0C-CCFA2A696793}" srcOrd="0" destOrd="0" presId="urn:microsoft.com/office/officeart/2005/8/layout/chevron2"/>
    <dgm:cxn modelId="{339DA79C-0BDE-422A-A16F-D16DE655F672}" type="presOf" srcId="{F4C74B20-B030-42F1-AE24-85FDB736EA73}" destId="{7696193A-F1D8-4F17-AFB5-7F9A72B15E44}" srcOrd="0" destOrd="0" presId="urn:microsoft.com/office/officeart/2005/8/layout/chevron2"/>
    <dgm:cxn modelId="{42714DA7-0658-4930-8186-1E27C4466D4B}" srcId="{8F1E08A8-9E1E-41D3-A872-603B9F88A5CE}" destId="{77C201C1-396A-4050-B0AC-83D0ADAE2A96}" srcOrd="0" destOrd="0" parTransId="{8BA8FB84-0B1C-4B8A-99A9-6351F907076B}" sibTransId="{8790A42E-D977-499A-A367-4A5153D931BB}"/>
    <dgm:cxn modelId="{3AA27C20-9666-4912-8B99-AE7356717552}" srcId="{DC5A579A-B457-4779-A497-F0994069FAC4}" destId="{25D796FC-BD1E-448A-9D83-310A7DA369BD}" srcOrd="0" destOrd="0" parTransId="{B23AD80E-9140-4D51-961C-112A5B1BA6B7}" sibTransId="{7A47D592-10F4-4B01-9C46-F873021047E6}"/>
    <dgm:cxn modelId="{DAAEC80F-E377-4F07-8A82-CA59E5CD3084}" srcId="{97442769-0DFD-4EFC-AFD7-868F258E94DB}" destId="{770F7123-3E51-47FE-BF65-5B9C34894071}" srcOrd="0" destOrd="0" parTransId="{B96B3793-2E1F-4A83-9CC9-D875489D4442}" sibTransId="{89C2B0C5-2F2B-467D-9AA6-47E3BA9A5981}"/>
    <dgm:cxn modelId="{C56E9EFA-E6FD-499A-AC05-D287C81DCC7F}" type="presOf" srcId="{A800FCFC-E90E-4465-AB68-23DD7E9B365A}" destId="{88F83D6F-8B6C-40F7-95A6-B3A1746394E6}" srcOrd="0" destOrd="0" presId="urn:microsoft.com/office/officeart/2005/8/layout/chevron2"/>
    <dgm:cxn modelId="{A219997C-2175-4FD0-8E73-C77C96FB16DF}" srcId="{FC1AA7B4-B98C-45E3-B7DE-58AA2F9E698B}" destId="{8F1E08A8-9E1E-41D3-A872-603B9F88A5CE}" srcOrd="1" destOrd="0" parTransId="{ECA4444D-68DC-4847-8EC6-171229D6C9CE}" sibTransId="{5333AB62-0E90-41A6-ADE4-3042EFAC57BB}"/>
    <dgm:cxn modelId="{73F98E1C-2D1F-42A0-B578-7E4BE49A3154}" srcId="{FC1AA7B4-B98C-45E3-B7DE-58AA2F9E698B}" destId="{F4C74B20-B030-42F1-AE24-85FDB736EA73}" srcOrd="3" destOrd="0" parTransId="{D94F3AB6-4008-4550-AE7A-A5EFADE399CB}" sibTransId="{738B5F0B-FB48-4464-AA3E-7D4EFD436454}"/>
    <dgm:cxn modelId="{CA3D0FE6-42BF-4F05-82A2-2F052567F3EB}" type="presOf" srcId="{25D796FC-BD1E-448A-9D83-310A7DA369BD}" destId="{CCA4D18B-93AC-47B5-8157-52DA1E0ED725}" srcOrd="0" destOrd="0" presId="urn:microsoft.com/office/officeart/2005/8/layout/chevron2"/>
    <dgm:cxn modelId="{3684EA6F-5DC1-4488-AC1D-7B49E9F05352}" type="presOf" srcId="{BCF51031-E1DA-4C84-B902-4F3C91E4D40D}" destId="{36CE1E95-17C4-4AA8-91A9-E631A6FACCBA}" srcOrd="0" destOrd="0" presId="urn:microsoft.com/office/officeart/2005/8/layout/chevron2"/>
    <dgm:cxn modelId="{A96B098B-4BB5-4585-B1C9-8F8B2B27189C}" type="presOf" srcId="{97442769-0DFD-4EFC-AFD7-868F258E94DB}" destId="{DB32BA70-ABB8-44AA-BEEB-941A1FE43F13}" srcOrd="0" destOrd="0" presId="urn:microsoft.com/office/officeart/2005/8/layout/chevron2"/>
    <dgm:cxn modelId="{5CA28058-1A24-4B94-BD2E-05A261603978}" type="presParOf" srcId="{E834FD16-C925-4E63-80CE-026D9382586F}" destId="{23FC62DE-58AB-4697-BB7E-5F239EAF2044}" srcOrd="0" destOrd="0" presId="urn:microsoft.com/office/officeart/2005/8/layout/chevron2"/>
    <dgm:cxn modelId="{F45FD48C-FF64-4F6C-BE5D-A71F82FE10EF}" type="presParOf" srcId="{23FC62DE-58AB-4697-BB7E-5F239EAF2044}" destId="{DB32BA70-ABB8-44AA-BEEB-941A1FE43F13}" srcOrd="0" destOrd="0" presId="urn:microsoft.com/office/officeart/2005/8/layout/chevron2"/>
    <dgm:cxn modelId="{2BB2CB05-64E3-4469-8BAA-69A0B31394D4}" type="presParOf" srcId="{23FC62DE-58AB-4697-BB7E-5F239EAF2044}" destId="{A7302DD2-93FA-4135-9E1E-C4AE7C6ACD71}" srcOrd="1" destOrd="0" presId="urn:microsoft.com/office/officeart/2005/8/layout/chevron2"/>
    <dgm:cxn modelId="{BBCB854A-7874-4937-8D0F-618703489C4B}" type="presParOf" srcId="{E834FD16-C925-4E63-80CE-026D9382586F}" destId="{F9773B59-A5FB-4B30-AF46-E08065981048}" srcOrd="1" destOrd="0" presId="urn:microsoft.com/office/officeart/2005/8/layout/chevron2"/>
    <dgm:cxn modelId="{EE84DFDE-F94C-41D1-BC04-EAE3170DB1F2}" type="presParOf" srcId="{E834FD16-C925-4E63-80CE-026D9382586F}" destId="{1F70181D-357A-435A-9773-8A1D8A444AF3}" srcOrd="2" destOrd="0" presId="urn:microsoft.com/office/officeart/2005/8/layout/chevron2"/>
    <dgm:cxn modelId="{35550BE4-3C20-4B71-8FFA-9EB815963DBC}" type="presParOf" srcId="{1F70181D-357A-435A-9773-8A1D8A444AF3}" destId="{8E83F421-CE96-4730-B968-5494077319BF}" srcOrd="0" destOrd="0" presId="urn:microsoft.com/office/officeart/2005/8/layout/chevron2"/>
    <dgm:cxn modelId="{7D8368B8-926C-4A04-AB64-5BC12D61BC51}" type="presParOf" srcId="{1F70181D-357A-435A-9773-8A1D8A444AF3}" destId="{7E4E0753-7214-44D6-857E-3DBDD4F3E472}" srcOrd="1" destOrd="0" presId="urn:microsoft.com/office/officeart/2005/8/layout/chevron2"/>
    <dgm:cxn modelId="{B729085D-5155-4D5E-8F8A-3358683671F1}" type="presParOf" srcId="{E834FD16-C925-4E63-80CE-026D9382586F}" destId="{8A3BBF0A-E01F-4D23-AFEF-5CCAFE1907AB}" srcOrd="3" destOrd="0" presId="urn:microsoft.com/office/officeart/2005/8/layout/chevron2"/>
    <dgm:cxn modelId="{A564993D-3039-48CD-AB3F-DF29B2397984}" type="presParOf" srcId="{E834FD16-C925-4E63-80CE-026D9382586F}" destId="{BE158892-6126-4C40-A9B1-26C4824F15B5}" srcOrd="4" destOrd="0" presId="urn:microsoft.com/office/officeart/2005/8/layout/chevron2"/>
    <dgm:cxn modelId="{7BF88E06-CACD-4D29-BC5B-A8ECADFDDEBC}" type="presParOf" srcId="{BE158892-6126-4C40-A9B1-26C4824F15B5}" destId="{6788D483-EBE3-4B26-A360-26605707DBEF}" srcOrd="0" destOrd="0" presId="urn:microsoft.com/office/officeart/2005/8/layout/chevron2"/>
    <dgm:cxn modelId="{F2834ECE-3BFB-45E4-9929-359A6ABEAB9B}" type="presParOf" srcId="{BE158892-6126-4C40-A9B1-26C4824F15B5}" destId="{CCA4D18B-93AC-47B5-8157-52DA1E0ED725}" srcOrd="1" destOrd="0" presId="urn:microsoft.com/office/officeart/2005/8/layout/chevron2"/>
    <dgm:cxn modelId="{169479D6-2D87-4562-A35A-0CAFFB178794}" type="presParOf" srcId="{E834FD16-C925-4E63-80CE-026D9382586F}" destId="{25357909-D16D-4450-A5F9-C9CF7B3D8A80}" srcOrd="5" destOrd="0" presId="urn:microsoft.com/office/officeart/2005/8/layout/chevron2"/>
    <dgm:cxn modelId="{7BA9357A-C9C8-4E50-AA6C-3FC9DDA095E8}" type="presParOf" srcId="{E834FD16-C925-4E63-80CE-026D9382586F}" destId="{A895A538-8353-4523-A65D-6C1330C372D1}" srcOrd="6" destOrd="0" presId="urn:microsoft.com/office/officeart/2005/8/layout/chevron2"/>
    <dgm:cxn modelId="{18920AE7-C3A7-4634-B4BF-DFB8CC356E05}" type="presParOf" srcId="{A895A538-8353-4523-A65D-6C1330C372D1}" destId="{7696193A-F1D8-4F17-AFB5-7F9A72B15E44}" srcOrd="0" destOrd="0" presId="urn:microsoft.com/office/officeart/2005/8/layout/chevron2"/>
    <dgm:cxn modelId="{058D7F17-47C2-4272-8176-70A32B4B7CA5}" type="presParOf" srcId="{A895A538-8353-4523-A65D-6C1330C372D1}" destId="{D0305DB4-9CE4-4685-A13E-060C9C5D5EAB}" srcOrd="1" destOrd="0" presId="urn:microsoft.com/office/officeart/2005/8/layout/chevron2"/>
    <dgm:cxn modelId="{31EB33BA-6BAE-4363-9531-9A583FD76D3B}" type="presParOf" srcId="{E834FD16-C925-4E63-80CE-026D9382586F}" destId="{2E856027-F576-40F6-B450-32E0A1CDC1FD}" srcOrd="7" destOrd="0" presId="urn:microsoft.com/office/officeart/2005/8/layout/chevron2"/>
    <dgm:cxn modelId="{A08E9423-5695-4B28-8AF1-E07F4BD33DD8}" type="presParOf" srcId="{E834FD16-C925-4E63-80CE-026D9382586F}" destId="{5899157F-8B5F-417F-B635-D3EE3DA1436F}" srcOrd="8" destOrd="0" presId="urn:microsoft.com/office/officeart/2005/8/layout/chevron2"/>
    <dgm:cxn modelId="{E88D72E0-B8B9-4527-B553-981923A42199}" type="presParOf" srcId="{5899157F-8B5F-417F-B635-D3EE3DA1436F}" destId="{16FF71BC-2D9E-41DB-8C0C-CCFA2A696793}" srcOrd="0" destOrd="0" presId="urn:microsoft.com/office/officeart/2005/8/layout/chevron2"/>
    <dgm:cxn modelId="{F55A2E45-0AB2-4ACF-BF5A-1CE07BDC322C}" type="presParOf" srcId="{5899157F-8B5F-417F-B635-D3EE3DA1436F}" destId="{88F83D6F-8B6C-40F7-95A6-B3A1746394E6}" srcOrd="1" destOrd="0" presId="urn:microsoft.com/office/officeart/2005/8/layout/chevron2"/>
    <dgm:cxn modelId="{05ACB5A9-3E8B-4325-BFA8-9C4A0CCB9359}" type="presParOf" srcId="{E834FD16-C925-4E63-80CE-026D9382586F}" destId="{19167C8F-D6AA-4E82-902E-5DF68D78D388}" srcOrd="9" destOrd="0" presId="urn:microsoft.com/office/officeart/2005/8/layout/chevron2"/>
    <dgm:cxn modelId="{B2DD923A-F3E9-40BB-91A5-40F4A3F091DC}" type="presParOf" srcId="{E834FD16-C925-4E63-80CE-026D9382586F}" destId="{9969DF52-3A5D-4C04-B414-4E70D276C11B}" srcOrd="10" destOrd="0" presId="urn:microsoft.com/office/officeart/2005/8/layout/chevron2"/>
    <dgm:cxn modelId="{5E0A92A9-9183-4EC6-897E-05BBEA39FBA4}" type="presParOf" srcId="{9969DF52-3A5D-4C04-B414-4E70D276C11B}" destId="{36CE1E95-17C4-4AA8-91A9-E631A6FACCBA}" srcOrd="0" destOrd="0" presId="urn:microsoft.com/office/officeart/2005/8/layout/chevron2"/>
    <dgm:cxn modelId="{72E75DB1-9A45-420F-B6F4-BDCB12042318}" type="presParOf" srcId="{9969DF52-3A5D-4C04-B414-4E70D276C11B}" destId="{B2017B6D-8B89-44CC-9978-6DB8FC6B65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9B144-24E0-453E-AA82-3241C623D2B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32B7-98D2-48C7-90C6-A6D7A5856262}">
      <dsp:nvSpPr>
        <dsp:cNvPr id="0" name=""/>
        <dsp:cNvSpPr/>
      </dsp:nvSpPr>
      <dsp:spPr>
        <a:xfrm>
          <a:off x="3045" y="1357788"/>
          <a:ext cx="2567040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Docentes</a:t>
          </a:r>
          <a:endParaRPr lang="es-MX" sz="4000" kern="1200" dirty="0"/>
        </a:p>
      </dsp:txBody>
      <dsp:txXfrm>
        <a:off x="91421" y="1446164"/>
        <a:ext cx="2390288" cy="1633633"/>
      </dsp:txXfrm>
    </dsp:sp>
    <dsp:sp modelId="{BF44E6CD-B6D1-4BAE-8EB9-97F20EFEBE8E}">
      <dsp:nvSpPr>
        <dsp:cNvPr id="0" name=""/>
        <dsp:cNvSpPr/>
      </dsp:nvSpPr>
      <dsp:spPr>
        <a:xfrm>
          <a:off x="2831279" y="1357788"/>
          <a:ext cx="2567040" cy="181038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Directivos</a:t>
          </a:r>
          <a:endParaRPr lang="es-MX" sz="4000" kern="1200" dirty="0"/>
        </a:p>
      </dsp:txBody>
      <dsp:txXfrm>
        <a:off x="2919655" y="1446164"/>
        <a:ext cx="2390288" cy="1633633"/>
      </dsp:txXfrm>
    </dsp:sp>
    <dsp:sp modelId="{E44EC6E0-848E-4E33-B356-9F76916AF57A}">
      <dsp:nvSpPr>
        <dsp:cNvPr id="0" name=""/>
        <dsp:cNvSpPr/>
      </dsp:nvSpPr>
      <dsp:spPr>
        <a:xfrm>
          <a:off x="5659513" y="1357788"/>
          <a:ext cx="2567040" cy="18103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Alumnos</a:t>
          </a:r>
          <a:endParaRPr lang="es-MX" sz="4000" kern="1200" dirty="0"/>
        </a:p>
      </dsp:txBody>
      <dsp:txXfrm>
        <a:off x="5747889" y="1446164"/>
        <a:ext cx="239028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963C-8184-4E2F-8B1E-16D4983859E0}">
      <dsp:nvSpPr>
        <dsp:cNvPr id="0" name=""/>
        <dsp:cNvSpPr/>
      </dsp:nvSpPr>
      <dsp:spPr>
        <a:xfrm>
          <a:off x="2166884" y="1110230"/>
          <a:ext cx="1831446" cy="14693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Enfoques</a:t>
          </a:r>
          <a:endParaRPr lang="es-MX" sz="2500" kern="1200" dirty="0"/>
        </a:p>
      </dsp:txBody>
      <dsp:txXfrm>
        <a:off x="2435093" y="1325406"/>
        <a:ext cx="1295028" cy="1038965"/>
      </dsp:txXfrm>
    </dsp:sp>
    <dsp:sp modelId="{A7E9052C-DCEA-4C4F-95DC-BD039A55FBDA}">
      <dsp:nvSpPr>
        <dsp:cNvPr id="0" name=""/>
        <dsp:cNvSpPr/>
      </dsp:nvSpPr>
      <dsp:spPr>
        <a:xfrm>
          <a:off x="2253117" y="277092"/>
          <a:ext cx="1658981" cy="9470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Centrado en el Aprendizaje</a:t>
          </a:r>
          <a:endParaRPr lang="es-MX" sz="1400" kern="1200" dirty="0"/>
        </a:p>
      </dsp:txBody>
      <dsp:txXfrm>
        <a:off x="2496069" y="415784"/>
        <a:ext cx="1173077" cy="669664"/>
      </dsp:txXfrm>
    </dsp:sp>
    <dsp:sp modelId="{452C6390-CB88-454B-B2D7-0B4220DCB2FA}">
      <dsp:nvSpPr>
        <dsp:cNvPr id="0" name=""/>
        <dsp:cNvSpPr/>
      </dsp:nvSpPr>
      <dsp:spPr>
        <a:xfrm>
          <a:off x="3313210" y="2021031"/>
          <a:ext cx="1643108" cy="8626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Flexibilidad Curricular y Académica</a:t>
          </a:r>
          <a:endParaRPr lang="es-MX" sz="1300" kern="1200" dirty="0"/>
        </a:p>
      </dsp:txBody>
      <dsp:txXfrm>
        <a:off x="3553838" y="2147362"/>
        <a:ext cx="1161852" cy="609979"/>
      </dsp:txXfrm>
    </dsp:sp>
    <dsp:sp modelId="{8CD17834-F70A-4BB4-9C76-68CB4892F5E4}">
      <dsp:nvSpPr>
        <dsp:cNvPr id="0" name=""/>
        <dsp:cNvSpPr/>
      </dsp:nvSpPr>
      <dsp:spPr>
        <a:xfrm>
          <a:off x="1139680" y="2021031"/>
          <a:ext cx="1781539" cy="8626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Competencias</a:t>
          </a:r>
          <a:endParaRPr lang="es-MX" sz="1400" kern="1200" dirty="0"/>
        </a:p>
      </dsp:txBody>
      <dsp:txXfrm>
        <a:off x="1400580" y="2147362"/>
        <a:ext cx="1259739" cy="609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4887F-8C27-494E-97EF-6797F108DB99}">
      <dsp:nvSpPr>
        <dsp:cNvPr id="0" name=""/>
        <dsp:cNvSpPr/>
      </dsp:nvSpPr>
      <dsp:spPr>
        <a:xfrm>
          <a:off x="770" y="2322318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Competencias</a:t>
          </a:r>
          <a:endParaRPr lang="es-MX" sz="1100" kern="1200" dirty="0"/>
        </a:p>
      </dsp:txBody>
      <dsp:txXfrm>
        <a:off x="23942" y="2345490"/>
        <a:ext cx="1535975" cy="744815"/>
      </dsp:txXfrm>
    </dsp:sp>
    <dsp:sp modelId="{74A3D181-FC34-4633-A20A-776FEB5CF493}">
      <dsp:nvSpPr>
        <dsp:cNvPr id="0" name=""/>
        <dsp:cNvSpPr/>
      </dsp:nvSpPr>
      <dsp:spPr>
        <a:xfrm rot="18289469">
          <a:off x="1345388" y="2247249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71845" y="2235273"/>
        <a:ext cx="55416" cy="55416"/>
      </dsp:txXfrm>
    </dsp:sp>
    <dsp:sp modelId="{02AE279B-9CAB-4FCE-889F-DA37970096A3}">
      <dsp:nvSpPr>
        <dsp:cNvPr id="0" name=""/>
        <dsp:cNvSpPr/>
      </dsp:nvSpPr>
      <dsp:spPr>
        <a:xfrm>
          <a:off x="2216017" y="1412484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Evidencias</a:t>
          </a:r>
          <a:endParaRPr lang="es-MX" sz="1100" kern="1200" dirty="0"/>
        </a:p>
      </dsp:txBody>
      <dsp:txXfrm>
        <a:off x="2239189" y="1435656"/>
        <a:ext cx="1535975" cy="744815"/>
      </dsp:txXfrm>
    </dsp:sp>
    <dsp:sp modelId="{F334E609-7653-4074-84CE-F346C2563783}">
      <dsp:nvSpPr>
        <dsp:cNvPr id="0" name=""/>
        <dsp:cNvSpPr/>
      </dsp:nvSpPr>
      <dsp:spPr>
        <a:xfrm rot="18289469">
          <a:off x="3560635" y="1337415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87091" y="1325439"/>
        <a:ext cx="55416" cy="55416"/>
      </dsp:txXfrm>
    </dsp:sp>
    <dsp:sp modelId="{D39051AE-6FE3-4C35-AFC7-DF9DD324895B}">
      <dsp:nvSpPr>
        <dsp:cNvPr id="0" name=""/>
        <dsp:cNvSpPr/>
      </dsp:nvSpPr>
      <dsp:spPr>
        <a:xfrm>
          <a:off x="4431263" y="502651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Conocimiento</a:t>
          </a:r>
          <a:endParaRPr lang="es-MX" sz="1100" kern="1200" dirty="0"/>
        </a:p>
      </dsp:txBody>
      <dsp:txXfrm>
        <a:off x="4454435" y="525823"/>
        <a:ext cx="1535975" cy="744815"/>
      </dsp:txXfrm>
    </dsp:sp>
    <dsp:sp modelId="{15D5373A-2649-45B5-9613-564CB1F21FE5}">
      <dsp:nvSpPr>
        <dsp:cNvPr id="0" name=""/>
        <dsp:cNvSpPr/>
      </dsp:nvSpPr>
      <dsp:spPr>
        <a:xfrm>
          <a:off x="6013582" y="882498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14223" y="882408"/>
        <a:ext cx="31646" cy="31646"/>
      </dsp:txXfrm>
    </dsp:sp>
    <dsp:sp modelId="{10B04E2E-8287-4741-A65B-E05B64804C4C}">
      <dsp:nvSpPr>
        <dsp:cNvPr id="0" name=""/>
        <dsp:cNvSpPr/>
      </dsp:nvSpPr>
      <dsp:spPr>
        <a:xfrm>
          <a:off x="6646510" y="502651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Saber disciplinario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( Exámenes)</a:t>
          </a:r>
          <a:endParaRPr lang="es-MX" sz="1100" kern="1200" dirty="0"/>
        </a:p>
      </dsp:txBody>
      <dsp:txXfrm>
        <a:off x="6669682" y="525823"/>
        <a:ext cx="1535975" cy="744815"/>
      </dsp:txXfrm>
    </dsp:sp>
    <dsp:sp modelId="{9261F83E-A9D6-4E64-BF4C-D2B55FC34BC0}">
      <dsp:nvSpPr>
        <dsp:cNvPr id="0" name=""/>
        <dsp:cNvSpPr/>
      </dsp:nvSpPr>
      <dsp:spPr>
        <a:xfrm>
          <a:off x="3798336" y="179233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98976" y="1792241"/>
        <a:ext cx="31646" cy="31646"/>
      </dsp:txXfrm>
    </dsp:sp>
    <dsp:sp modelId="{4BDAAEEC-D0D3-463D-93E9-897378BDBD72}">
      <dsp:nvSpPr>
        <dsp:cNvPr id="0" name=""/>
        <dsp:cNvSpPr/>
      </dsp:nvSpPr>
      <dsp:spPr>
        <a:xfrm>
          <a:off x="4431263" y="1412484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Producto</a:t>
          </a:r>
          <a:endParaRPr lang="es-MX" sz="1100" kern="1200" dirty="0"/>
        </a:p>
      </dsp:txBody>
      <dsp:txXfrm>
        <a:off x="4454435" y="1435656"/>
        <a:ext cx="1535975" cy="744815"/>
      </dsp:txXfrm>
    </dsp:sp>
    <dsp:sp modelId="{9C15BD57-79C1-420A-8A2F-FFAB55FA722A}">
      <dsp:nvSpPr>
        <dsp:cNvPr id="0" name=""/>
        <dsp:cNvSpPr/>
      </dsp:nvSpPr>
      <dsp:spPr>
        <a:xfrm>
          <a:off x="6013582" y="179233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14223" y="1792241"/>
        <a:ext cx="31646" cy="31646"/>
      </dsp:txXfrm>
    </dsp:sp>
    <dsp:sp modelId="{72903017-B7BC-4FFB-95D6-1AA37B7E6DC2}">
      <dsp:nvSpPr>
        <dsp:cNvPr id="0" name=""/>
        <dsp:cNvSpPr/>
      </dsp:nvSpPr>
      <dsp:spPr>
        <a:xfrm>
          <a:off x="6646510" y="1412484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Elaboraciones concretas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(mapas, reportes de lectura, líneas de tiempo</a:t>
          </a:r>
          <a:r>
            <a:rPr lang="es-MX" sz="1100" kern="1200" smtClean="0"/>
            <a:t>, planeaciones </a:t>
          </a:r>
          <a:r>
            <a:rPr lang="es-MX" sz="1100" kern="1200" dirty="0" smtClean="0"/>
            <a:t>)</a:t>
          </a:r>
          <a:endParaRPr lang="es-MX" sz="1100" kern="1200" dirty="0"/>
        </a:p>
      </dsp:txBody>
      <dsp:txXfrm>
        <a:off x="6669682" y="1435656"/>
        <a:ext cx="1535975" cy="744815"/>
      </dsp:txXfrm>
    </dsp:sp>
    <dsp:sp modelId="{12F2BD2D-135B-4288-91A1-6EE35ADDBF75}">
      <dsp:nvSpPr>
        <dsp:cNvPr id="0" name=""/>
        <dsp:cNvSpPr/>
      </dsp:nvSpPr>
      <dsp:spPr>
        <a:xfrm rot="3310531">
          <a:off x="3560635" y="2247249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87091" y="2235273"/>
        <a:ext cx="55416" cy="55416"/>
      </dsp:txXfrm>
    </dsp:sp>
    <dsp:sp modelId="{25B721F4-A0AF-48FA-B25F-CD5215ABFAE8}">
      <dsp:nvSpPr>
        <dsp:cNvPr id="0" name=""/>
        <dsp:cNvSpPr/>
      </dsp:nvSpPr>
      <dsp:spPr>
        <a:xfrm>
          <a:off x="4431263" y="2322318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*Desempeño</a:t>
          </a:r>
          <a:endParaRPr lang="es-MX" sz="1100" kern="1200" dirty="0"/>
        </a:p>
      </dsp:txBody>
      <dsp:txXfrm>
        <a:off x="4454435" y="2345490"/>
        <a:ext cx="1535975" cy="744815"/>
      </dsp:txXfrm>
    </dsp:sp>
    <dsp:sp modelId="{9894B5B1-5E23-4135-BEF8-23EFBBBB1A33}">
      <dsp:nvSpPr>
        <dsp:cNvPr id="0" name=""/>
        <dsp:cNvSpPr/>
      </dsp:nvSpPr>
      <dsp:spPr>
        <a:xfrm>
          <a:off x="6013582" y="2702165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14223" y="2702075"/>
        <a:ext cx="31646" cy="31646"/>
      </dsp:txXfrm>
    </dsp:sp>
    <dsp:sp modelId="{D0917B0B-BE46-49F7-A6A2-968544AE4051}">
      <dsp:nvSpPr>
        <dsp:cNvPr id="0" name=""/>
        <dsp:cNvSpPr/>
      </dsp:nvSpPr>
      <dsp:spPr>
        <a:xfrm>
          <a:off x="6646510" y="2322318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Comportamiento en situaciones específicas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(debates, presentaciones orales, prácticas)</a:t>
          </a:r>
          <a:endParaRPr lang="es-MX" sz="1100" kern="1200" dirty="0"/>
        </a:p>
      </dsp:txBody>
      <dsp:txXfrm>
        <a:off x="6669682" y="2345490"/>
        <a:ext cx="1535975" cy="744815"/>
      </dsp:txXfrm>
    </dsp:sp>
    <dsp:sp modelId="{213B330D-08DB-4B10-AE9D-A2DB777EB5B1}">
      <dsp:nvSpPr>
        <dsp:cNvPr id="0" name=""/>
        <dsp:cNvSpPr/>
      </dsp:nvSpPr>
      <dsp:spPr>
        <a:xfrm rot="3310531">
          <a:off x="1345388" y="3157082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71845" y="3145106"/>
        <a:ext cx="55416" cy="55416"/>
      </dsp:txXfrm>
    </dsp:sp>
    <dsp:sp modelId="{0ED3E99F-FAEF-499C-B4BB-0136EDB592E2}">
      <dsp:nvSpPr>
        <dsp:cNvPr id="0" name=""/>
        <dsp:cNvSpPr/>
      </dsp:nvSpPr>
      <dsp:spPr>
        <a:xfrm>
          <a:off x="2216017" y="3232151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Criterios de desempeño</a:t>
          </a:r>
          <a:endParaRPr lang="es-MX" sz="1100" kern="1200" dirty="0"/>
        </a:p>
      </dsp:txBody>
      <dsp:txXfrm>
        <a:off x="2239189" y="3255323"/>
        <a:ext cx="1535975" cy="744815"/>
      </dsp:txXfrm>
    </dsp:sp>
    <dsp:sp modelId="{8905028C-C449-4C4B-B63A-A05E3F02454D}">
      <dsp:nvSpPr>
        <dsp:cNvPr id="0" name=""/>
        <dsp:cNvSpPr/>
      </dsp:nvSpPr>
      <dsp:spPr>
        <a:xfrm>
          <a:off x="3798336" y="3611999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98976" y="3611908"/>
        <a:ext cx="31646" cy="31646"/>
      </dsp:txXfrm>
    </dsp:sp>
    <dsp:sp modelId="{AB9935DA-60D7-4A63-BD49-0FE7A770313A}">
      <dsp:nvSpPr>
        <dsp:cNvPr id="0" name=""/>
        <dsp:cNvSpPr/>
      </dsp:nvSpPr>
      <dsp:spPr>
        <a:xfrm>
          <a:off x="4431263" y="3232151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Integral (4)</a:t>
          </a:r>
          <a:endParaRPr lang="es-MX" sz="1100" kern="1200" dirty="0"/>
        </a:p>
      </dsp:txBody>
      <dsp:txXfrm>
        <a:off x="4454435" y="3255323"/>
        <a:ext cx="1535975" cy="744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3D824-5374-4EE9-9213-6E9BF49276A3}">
      <dsp:nvSpPr>
        <dsp:cNvPr id="0" name=""/>
        <dsp:cNvSpPr/>
      </dsp:nvSpPr>
      <dsp:spPr>
        <a:xfrm>
          <a:off x="2775882" y="337241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Entrevistas</a:t>
          </a:r>
          <a:endParaRPr lang="es-MX" sz="1300" kern="1200" dirty="0"/>
        </a:p>
      </dsp:txBody>
      <dsp:txXfrm>
        <a:off x="2976720" y="337241"/>
        <a:ext cx="1054397" cy="837241"/>
      </dsp:txXfrm>
    </dsp:sp>
    <dsp:sp modelId="{A20C779E-E1FF-40D6-8549-87E17D68380A}">
      <dsp:nvSpPr>
        <dsp:cNvPr id="0" name=""/>
        <dsp:cNvSpPr/>
      </dsp:nvSpPr>
      <dsp:spPr>
        <a:xfrm>
          <a:off x="2775882" y="1174483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1193387"/>
            <a:satOff val="5361"/>
            <a:lumOff val="3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93387"/>
              <a:satOff val="5361"/>
              <a:lumOff val="3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Presentación</a:t>
          </a:r>
          <a:endParaRPr lang="es-MX" sz="1300" kern="1200" dirty="0"/>
        </a:p>
      </dsp:txBody>
      <dsp:txXfrm>
        <a:off x="2976720" y="1174483"/>
        <a:ext cx="1054397" cy="837241"/>
      </dsp:txXfrm>
    </dsp:sp>
    <dsp:sp modelId="{1957F256-2A72-4E04-A42D-347F37634967}">
      <dsp:nvSpPr>
        <dsp:cNvPr id="0" name=""/>
        <dsp:cNvSpPr/>
      </dsp:nvSpPr>
      <dsp:spPr>
        <a:xfrm>
          <a:off x="2775882" y="2011725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2386774"/>
            <a:satOff val="10723"/>
            <a:lumOff val="7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386774"/>
              <a:satOff val="10723"/>
              <a:lumOff val="7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Debates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2976720" y="2011725"/>
        <a:ext cx="1054397" cy="837241"/>
      </dsp:txXfrm>
    </dsp:sp>
    <dsp:sp modelId="{77654EDD-207B-4387-95D1-E88A2009E88F}">
      <dsp:nvSpPr>
        <dsp:cNvPr id="0" name=""/>
        <dsp:cNvSpPr/>
      </dsp:nvSpPr>
      <dsp:spPr>
        <a:xfrm>
          <a:off x="2775882" y="2848967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Examen</a:t>
          </a:r>
          <a:endParaRPr lang="es-MX" sz="1300" kern="1200" dirty="0"/>
        </a:p>
      </dsp:txBody>
      <dsp:txXfrm>
        <a:off x="2976720" y="2848967"/>
        <a:ext cx="1054397" cy="837241"/>
      </dsp:txXfrm>
    </dsp:sp>
    <dsp:sp modelId="{551BCE80-0435-4932-9C15-9B28478CB2F2}">
      <dsp:nvSpPr>
        <dsp:cNvPr id="0" name=""/>
        <dsp:cNvSpPr/>
      </dsp:nvSpPr>
      <dsp:spPr>
        <a:xfrm>
          <a:off x="2775882" y="3686208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4773547"/>
            <a:satOff val="21446"/>
            <a:lumOff val="147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773547"/>
              <a:satOff val="21446"/>
              <a:lumOff val="14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Ensayo</a:t>
          </a:r>
          <a:endParaRPr lang="es-MX" sz="1300" kern="1200" dirty="0"/>
        </a:p>
      </dsp:txBody>
      <dsp:txXfrm>
        <a:off x="2976720" y="3686208"/>
        <a:ext cx="1054397" cy="837241"/>
      </dsp:txXfrm>
    </dsp:sp>
    <dsp:sp modelId="{99698ABC-7243-4E20-915E-86E69407EAEE}">
      <dsp:nvSpPr>
        <dsp:cNvPr id="0" name=""/>
        <dsp:cNvSpPr/>
      </dsp:nvSpPr>
      <dsp:spPr>
        <a:xfrm>
          <a:off x="2106423" y="2512"/>
          <a:ext cx="836823" cy="8368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Ejemplos</a:t>
          </a:r>
          <a:endParaRPr lang="es-MX" sz="1200" kern="1200" dirty="0"/>
        </a:p>
      </dsp:txBody>
      <dsp:txXfrm>
        <a:off x="2228973" y="125062"/>
        <a:ext cx="591723" cy="591723"/>
      </dsp:txXfrm>
    </dsp:sp>
    <dsp:sp modelId="{1A8AC4A7-E6E9-4A17-B568-4542B7B3BF88}">
      <dsp:nvSpPr>
        <dsp:cNvPr id="0" name=""/>
        <dsp:cNvSpPr/>
      </dsp:nvSpPr>
      <dsp:spPr>
        <a:xfrm>
          <a:off x="4867941" y="337241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5966934"/>
            <a:satOff val="26807"/>
            <a:lumOff val="18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966934"/>
              <a:satOff val="26807"/>
              <a:lumOff val="1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Planeación Didáctica</a:t>
          </a:r>
          <a:endParaRPr lang="es-MX" sz="1300" kern="1200" dirty="0"/>
        </a:p>
      </dsp:txBody>
      <dsp:txXfrm>
        <a:off x="5068778" y="337241"/>
        <a:ext cx="1054397" cy="837241"/>
      </dsp:txXfrm>
    </dsp:sp>
    <dsp:sp modelId="{A8D9F5C8-49B3-452C-9259-372A0E86E456}">
      <dsp:nvSpPr>
        <dsp:cNvPr id="0" name=""/>
        <dsp:cNvSpPr/>
      </dsp:nvSpPr>
      <dsp:spPr>
        <a:xfrm>
          <a:off x="4867941" y="1174483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Proyecto</a:t>
          </a:r>
          <a:endParaRPr lang="es-MX" sz="1300" kern="1200" dirty="0"/>
        </a:p>
      </dsp:txBody>
      <dsp:txXfrm>
        <a:off x="5068778" y="1174483"/>
        <a:ext cx="1054397" cy="837241"/>
      </dsp:txXfrm>
    </dsp:sp>
    <dsp:sp modelId="{E6888131-0440-4935-81C2-A207880EDB9A}">
      <dsp:nvSpPr>
        <dsp:cNvPr id="0" name=""/>
        <dsp:cNvSpPr/>
      </dsp:nvSpPr>
      <dsp:spPr>
        <a:xfrm>
          <a:off x="4867941" y="2011725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8353708"/>
            <a:satOff val="37530"/>
            <a:lumOff val="258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353708"/>
              <a:satOff val="37530"/>
              <a:lumOff val="25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Informe, artículo</a:t>
          </a:r>
          <a:endParaRPr lang="es-MX" sz="1300" kern="1200" dirty="0"/>
        </a:p>
      </dsp:txBody>
      <dsp:txXfrm>
        <a:off x="5068778" y="2011725"/>
        <a:ext cx="1054397" cy="837241"/>
      </dsp:txXfrm>
    </dsp:sp>
    <dsp:sp modelId="{C45F2C74-15A4-4CCE-962B-3CE63764D8CF}">
      <dsp:nvSpPr>
        <dsp:cNvPr id="0" name=""/>
        <dsp:cNvSpPr/>
      </dsp:nvSpPr>
      <dsp:spPr>
        <a:xfrm>
          <a:off x="4867941" y="2848967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9547094"/>
            <a:satOff val="42892"/>
            <a:lumOff val="29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547094"/>
              <a:satOff val="42892"/>
              <a:lumOff val="29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Portafolio</a:t>
          </a:r>
          <a:endParaRPr lang="es-MX" sz="1300" kern="1200" dirty="0"/>
        </a:p>
      </dsp:txBody>
      <dsp:txXfrm>
        <a:off x="5068778" y="2848967"/>
        <a:ext cx="1054397" cy="837241"/>
      </dsp:txXfrm>
    </dsp:sp>
    <dsp:sp modelId="{677926FA-6A90-4F8F-831A-989C91E5EA55}">
      <dsp:nvSpPr>
        <dsp:cNvPr id="0" name=""/>
        <dsp:cNvSpPr/>
      </dsp:nvSpPr>
      <dsp:spPr>
        <a:xfrm>
          <a:off x="4867941" y="3686208"/>
          <a:ext cx="1255235" cy="83724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Casos o Resolución de Problemas</a:t>
          </a:r>
          <a:endParaRPr lang="es-MX" sz="1300" kern="1200" dirty="0"/>
        </a:p>
      </dsp:txBody>
      <dsp:txXfrm>
        <a:off x="5068778" y="3686208"/>
        <a:ext cx="1054397" cy="837241"/>
      </dsp:txXfrm>
    </dsp:sp>
    <dsp:sp modelId="{18BA0845-EC6F-4049-AC98-D041B7B8D02A}">
      <dsp:nvSpPr>
        <dsp:cNvPr id="0" name=""/>
        <dsp:cNvSpPr/>
      </dsp:nvSpPr>
      <dsp:spPr>
        <a:xfrm>
          <a:off x="4198482" y="2512"/>
          <a:ext cx="836823" cy="83682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Ejemplos</a:t>
          </a:r>
          <a:endParaRPr lang="es-MX" sz="1200" kern="1200" dirty="0"/>
        </a:p>
      </dsp:txBody>
      <dsp:txXfrm>
        <a:off x="4321032" y="125062"/>
        <a:ext cx="591723" cy="591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CC10-87C0-4A39-84D8-14D848EB0853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Diagnóstica</a:t>
          </a:r>
          <a:endParaRPr lang="es-MX" sz="1700" kern="1200" dirty="0"/>
        </a:p>
      </dsp:txBody>
      <dsp:txXfrm>
        <a:off x="4388957" y="2619785"/>
        <a:ext cx="1488367" cy="1279541"/>
      </dsp:txXfrm>
    </dsp:sp>
    <dsp:sp modelId="{C7E9E058-35A0-4CF8-A373-A54F114D1A99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err="1" smtClean="0"/>
            <a:t>Sumativa</a:t>
          </a:r>
          <a:endParaRPr lang="es-MX" sz="1700" kern="1200" dirty="0"/>
        </a:p>
      </dsp:txBody>
      <dsp:txXfrm>
        <a:off x="2895963" y="1906833"/>
        <a:ext cx="898845" cy="893335"/>
      </dsp:txXfrm>
    </dsp:sp>
    <dsp:sp modelId="{AD39F126-ECCF-426B-807B-2265124207FC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Formativa</a:t>
          </a:r>
          <a:endParaRPr lang="es-MX" sz="1700" kern="1200" dirty="0"/>
        </a:p>
      </dsp:txBody>
      <dsp:txXfrm rot="-20700000">
        <a:off x="3843242" y="588375"/>
        <a:ext cx="995711" cy="995711"/>
      </dsp:txXfrm>
    </dsp:sp>
    <dsp:sp modelId="{8ED01A1F-531A-45BB-BDE3-B2A1794237F0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C4714-EE15-4F8A-959E-2D6640A68125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B8A11-782A-4843-9D5C-F5EAA46AF6FD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D1E1-BC14-49C7-954C-EABBAF124A8F}">
      <dsp:nvSpPr>
        <dsp:cNvPr id="0" name=""/>
        <dsp:cNvSpPr/>
      </dsp:nvSpPr>
      <dsp:spPr>
        <a:xfrm rot="5400000">
          <a:off x="3872891" y="-1608676"/>
          <a:ext cx="544777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Evidencias de Producto</a:t>
          </a:r>
          <a:endParaRPr lang="es-MX" sz="1600" kern="1200" dirty="0"/>
        </a:p>
      </dsp:txBody>
      <dsp:txXfrm rot="-5400000">
        <a:off x="2194560" y="96249"/>
        <a:ext cx="3874846" cy="491589"/>
      </dsp:txXfrm>
    </dsp:sp>
    <dsp:sp modelId="{834B9DDE-4C4E-4CD8-A5C4-687546F5460F}">
      <dsp:nvSpPr>
        <dsp:cNvPr id="0" name=""/>
        <dsp:cNvSpPr/>
      </dsp:nvSpPr>
      <dsp:spPr>
        <a:xfrm>
          <a:off x="0" y="1557"/>
          <a:ext cx="2194560" cy="680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Psicopedagógico</a:t>
          </a:r>
          <a:endParaRPr lang="es-MX" sz="1300" kern="1200" dirty="0"/>
        </a:p>
      </dsp:txBody>
      <dsp:txXfrm>
        <a:off x="33242" y="34799"/>
        <a:ext cx="2128076" cy="614487"/>
      </dsp:txXfrm>
    </dsp:sp>
    <dsp:sp modelId="{647C1065-563A-4183-B99D-C4D4819565B9}">
      <dsp:nvSpPr>
        <dsp:cNvPr id="0" name=""/>
        <dsp:cNvSpPr/>
      </dsp:nvSpPr>
      <dsp:spPr>
        <a:xfrm rot="5400000">
          <a:off x="3872891" y="-893656"/>
          <a:ext cx="544777" cy="3901440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Evidencias de Conocimiento</a:t>
          </a:r>
          <a:endParaRPr lang="es-MX" sz="1600" kern="1200" dirty="0"/>
        </a:p>
      </dsp:txBody>
      <dsp:txXfrm rot="-5400000">
        <a:off x="2194560" y="811269"/>
        <a:ext cx="3874846" cy="491589"/>
      </dsp:txXfrm>
    </dsp:sp>
    <dsp:sp modelId="{8036C033-5E76-443B-998F-18FE459DB35A}">
      <dsp:nvSpPr>
        <dsp:cNvPr id="0" name=""/>
        <dsp:cNvSpPr/>
      </dsp:nvSpPr>
      <dsp:spPr>
        <a:xfrm>
          <a:off x="0" y="716577"/>
          <a:ext cx="2194560" cy="68097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Preparación para la Enseñanza y aprendizaje</a:t>
          </a:r>
          <a:endParaRPr lang="es-MX" sz="1300" kern="1200" dirty="0"/>
        </a:p>
      </dsp:txBody>
      <dsp:txXfrm>
        <a:off x="33242" y="749819"/>
        <a:ext cx="2128076" cy="614487"/>
      </dsp:txXfrm>
    </dsp:sp>
    <dsp:sp modelId="{71505350-E916-4BF7-8481-C0D106580A49}">
      <dsp:nvSpPr>
        <dsp:cNvPr id="0" name=""/>
        <dsp:cNvSpPr/>
      </dsp:nvSpPr>
      <dsp:spPr>
        <a:xfrm rot="5400000">
          <a:off x="3872891" y="-178636"/>
          <a:ext cx="544777" cy="390144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Evidencias de Producto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Evidencias de Desempeño</a:t>
          </a:r>
          <a:endParaRPr lang="es-MX" sz="1600" kern="1200" dirty="0"/>
        </a:p>
      </dsp:txBody>
      <dsp:txXfrm rot="-5400000">
        <a:off x="2194560" y="1526289"/>
        <a:ext cx="3874846" cy="491589"/>
      </dsp:txXfrm>
    </dsp:sp>
    <dsp:sp modelId="{4C1A3999-A7A8-4FAE-BCA6-898984ED2777}">
      <dsp:nvSpPr>
        <dsp:cNvPr id="0" name=""/>
        <dsp:cNvSpPr/>
      </dsp:nvSpPr>
      <dsp:spPr>
        <a:xfrm>
          <a:off x="0" y="1431598"/>
          <a:ext cx="2194560" cy="68097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Lengua adicional y Tecnologías de la información</a:t>
          </a:r>
          <a:endParaRPr lang="es-MX" sz="1300" kern="1200" dirty="0"/>
        </a:p>
      </dsp:txBody>
      <dsp:txXfrm>
        <a:off x="33242" y="1464840"/>
        <a:ext cx="2128076" cy="614487"/>
      </dsp:txXfrm>
    </dsp:sp>
    <dsp:sp modelId="{B06580C7-FE5B-4207-B454-403BC4D083F5}">
      <dsp:nvSpPr>
        <dsp:cNvPr id="0" name=""/>
        <dsp:cNvSpPr/>
      </dsp:nvSpPr>
      <dsp:spPr>
        <a:xfrm>
          <a:off x="0" y="2146618"/>
          <a:ext cx="2194560" cy="68097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Práctica Profesional</a:t>
          </a:r>
          <a:endParaRPr lang="es-MX" sz="1300" kern="1200" dirty="0"/>
        </a:p>
      </dsp:txBody>
      <dsp:txXfrm>
        <a:off x="33242" y="2179860"/>
        <a:ext cx="2128076" cy="614487"/>
      </dsp:txXfrm>
    </dsp:sp>
    <dsp:sp modelId="{FE484064-73E6-44A0-A2F2-F0B88428927A}">
      <dsp:nvSpPr>
        <dsp:cNvPr id="0" name=""/>
        <dsp:cNvSpPr/>
      </dsp:nvSpPr>
      <dsp:spPr>
        <a:xfrm>
          <a:off x="0" y="2861638"/>
          <a:ext cx="2194560" cy="6809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Optativo</a:t>
          </a:r>
          <a:endParaRPr lang="es-MX" sz="1300" kern="1200" dirty="0"/>
        </a:p>
      </dsp:txBody>
      <dsp:txXfrm>
        <a:off x="33242" y="2894880"/>
        <a:ext cx="2128076" cy="614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BA70-ABB8-44AA-BEEB-941A1FE43F13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10</a:t>
          </a:r>
          <a:endParaRPr lang="es-MX" sz="1600" kern="1200" dirty="0"/>
        </a:p>
      </dsp:txBody>
      <dsp:txXfrm rot="-5400000">
        <a:off x="1" y="293856"/>
        <a:ext cx="585524" cy="250939"/>
      </dsp:txXfrm>
    </dsp:sp>
    <dsp:sp modelId="{A7302DD2-93FA-4135-9E1E-C4AE7C6ACD71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Competente/ estratégico</a:t>
          </a:r>
          <a:endParaRPr lang="es-MX" sz="3200" kern="1200" dirty="0"/>
        </a:p>
      </dsp:txBody>
      <dsp:txXfrm rot="-5400000">
        <a:off x="585525" y="27635"/>
        <a:ext cx="7617534" cy="490619"/>
      </dsp:txXfrm>
    </dsp:sp>
    <dsp:sp modelId="{8E83F421-CE96-4730-B968-5494077319BF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9</a:t>
          </a:r>
          <a:endParaRPr lang="es-MX" sz="1600" kern="1200" dirty="0"/>
        </a:p>
      </dsp:txBody>
      <dsp:txXfrm rot="-5400000">
        <a:off x="1" y="1031318"/>
        <a:ext cx="585524" cy="250939"/>
      </dsp:txXfrm>
    </dsp:sp>
    <dsp:sp modelId="{7E4E0753-7214-44D6-857E-3DBDD4F3E472}">
      <dsp:nvSpPr>
        <dsp:cNvPr id="0" name=""/>
        <dsp:cNvSpPr/>
      </dsp:nvSpPr>
      <dsp:spPr>
        <a:xfrm rot="5400000">
          <a:off x="4135711" y="-28015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Satisfactorio/ autónomo</a:t>
          </a:r>
          <a:endParaRPr lang="es-MX" sz="3200" kern="1200" dirty="0"/>
        </a:p>
      </dsp:txBody>
      <dsp:txXfrm rot="-5400000">
        <a:off x="585525" y="775221"/>
        <a:ext cx="7617534" cy="490619"/>
      </dsp:txXfrm>
    </dsp:sp>
    <dsp:sp modelId="{6788D483-EBE3-4B26-A360-26605707DBEF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8</a:t>
          </a:r>
          <a:endParaRPr lang="es-MX" sz="1600" kern="1200" dirty="0"/>
        </a:p>
      </dsp:txBody>
      <dsp:txXfrm rot="-5400000">
        <a:off x="1" y="1768780"/>
        <a:ext cx="585524" cy="250939"/>
      </dsp:txXfrm>
    </dsp:sp>
    <dsp:sp modelId="{CCA4D18B-93AC-47B5-8157-52DA1E0ED725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Suficiente/resolutivo</a:t>
          </a:r>
          <a:endParaRPr lang="es-MX" sz="3200" kern="1200" dirty="0"/>
        </a:p>
      </dsp:txBody>
      <dsp:txXfrm rot="-5400000">
        <a:off x="585525" y="1502559"/>
        <a:ext cx="7617534" cy="490619"/>
      </dsp:txXfrm>
    </dsp:sp>
    <dsp:sp modelId="{7696193A-F1D8-4F17-AFB5-7F9A72B15E44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7</a:t>
          </a:r>
          <a:endParaRPr lang="es-MX" sz="1600" kern="1200" dirty="0"/>
        </a:p>
      </dsp:txBody>
      <dsp:txXfrm rot="-5400000">
        <a:off x="1" y="2506242"/>
        <a:ext cx="585524" cy="250939"/>
      </dsp:txXfrm>
    </dsp:sp>
    <dsp:sp modelId="{D0305DB4-9CE4-4685-A13E-060C9C5D5EAB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Regular/receptivo</a:t>
          </a:r>
          <a:endParaRPr lang="es-MX" sz="3200" kern="1200" dirty="0"/>
        </a:p>
      </dsp:txBody>
      <dsp:txXfrm rot="-5400000">
        <a:off x="585525" y="2240021"/>
        <a:ext cx="7617534" cy="490619"/>
      </dsp:txXfrm>
    </dsp:sp>
    <dsp:sp modelId="{16FF71BC-2D9E-41DB-8C0C-CCFA2A696793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6</a:t>
          </a:r>
          <a:endParaRPr lang="es-MX" sz="1600" kern="1200" dirty="0"/>
        </a:p>
      </dsp:txBody>
      <dsp:txXfrm rot="-5400000">
        <a:off x="1" y="3243704"/>
        <a:ext cx="585524" cy="250939"/>
      </dsp:txXfrm>
    </dsp:sp>
    <dsp:sp modelId="{88F83D6F-8B6C-40F7-95A6-B3A1746394E6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smtClean="0"/>
            <a:t>Básico/pre-formal</a:t>
          </a:r>
          <a:endParaRPr lang="es-MX" sz="3200" kern="1200" dirty="0"/>
        </a:p>
      </dsp:txBody>
      <dsp:txXfrm rot="-5400000">
        <a:off x="585525" y="2977483"/>
        <a:ext cx="7617534" cy="490619"/>
      </dsp:txXfrm>
    </dsp:sp>
    <dsp:sp modelId="{36CE1E95-17C4-4AA8-91A9-E631A6FACCBA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5</a:t>
          </a:r>
          <a:endParaRPr lang="es-MX" sz="1600" kern="1200" dirty="0"/>
        </a:p>
      </dsp:txBody>
      <dsp:txXfrm rot="-5400000">
        <a:off x="1" y="3981166"/>
        <a:ext cx="585524" cy="250939"/>
      </dsp:txXfrm>
    </dsp:sp>
    <dsp:sp modelId="{B2017B6D-8B89-44CC-9978-6DB8FC6B65C1}">
      <dsp:nvSpPr>
        <dsp:cNvPr id="0" name=""/>
        <dsp:cNvSpPr/>
      </dsp:nvSpPr>
      <dsp:spPr>
        <a:xfrm rot="5400000">
          <a:off x="4135711" y="138217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No se muestra</a:t>
          </a:r>
          <a:endParaRPr lang="es-MX" sz="3200" kern="1200" dirty="0"/>
        </a:p>
      </dsp:txBody>
      <dsp:txXfrm rot="-5400000">
        <a:off x="585525" y="3714945"/>
        <a:ext cx="7617534" cy="49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t>18/01/2018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0" y="2484118"/>
            <a:ext cx="386792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 La Evaluación de los Estudiantes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994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0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dirty="0" smtClean="0"/>
              <a:t>Orientación eminentemente cualitativa, centra su atención en los aprendizajes, en la manera en que se realizan las actividades, en las dinámicas de trabajo.</a:t>
            </a:r>
          </a:p>
          <a:p>
            <a:pPr algn="just"/>
            <a:r>
              <a:rPr lang="es-MX" dirty="0" smtClean="0"/>
              <a:t>La autoevaluación, la </a:t>
            </a:r>
            <a:r>
              <a:rPr lang="es-MX" dirty="0" err="1" smtClean="0"/>
              <a:t>coevaluación</a:t>
            </a:r>
            <a:r>
              <a:rPr lang="es-MX" dirty="0" smtClean="0"/>
              <a:t> y la </a:t>
            </a:r>
            <a:r>
              <a:rPr lang="es-MX" dirty="0" err="1" smtClean="0"/>
              <a:t>heteroevaluación</a:t>
            </a:r>
            <a:r>
              <a:rPr lang="es-MX" dirty="0" smtClean="0"/>
              <a:t>, cobran especial importancia para que el estudiante aprenda mediante la retroalimentación y la práctica reflexiva.</a:t>
            </a:r>
          </a:p>
          <a:p>
            <a:pPr algn="just"/>
            <a:r>
              <a:rPr lang="es-MX" dirty="0" smtClean="0"/>
              <a:t>Es integral ya que considera aspectos: cognoscitivos, afectivos, valorativos.</a:t>
            </a:r>
          </a:p>
          <a:p>
            <a:pPr algn="just"/>
            <a:r>
              <a:rPr lang="es-MX" dirty="0"/>
              <a:t>E</a:t>
            </a:r>
            <a:r>
              <a:rPr lang="es-MX" dirty="0" smtClean="0"/>
              <a:t>s permanente y reorienta los procesos de enseñanza y aprendizaje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26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</a:t>
            </a:r>
            <a:r>
              <a:rPr lang="es-MX" dirty="0" err="1" smtClean="0"/>
              <a:t>Sumativa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Expresa juicios de valor globales al término de periodos de formación que se traducen en calificaciones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45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Diagnóstica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La finalidad es el pronóstico o predicción del rendimiento académico futuro del estudiante.</a:t>
            </a:r>
          </a:p>
          <a:p>
            <a:r>
              <a:rPr lang="es-MX" dirty="0" smtClean="0"/>
              <a:t>Generalmente es realizada al inicio del curso  por el docente del grupo para hacer adecuaciones a las planeaciones, modificar actividades, tiempos o contenidos.</a:t>
            </a:r>
          </a:p>
          <a:p>
            <a:r>
              <a:rPr lang="es-MX" dirty="0" smtClean="0"/>
              <a:t>La relevancia radica en términos de apoyo que puede ofrecer el profesor para asegurar la pertinencia y eficacia del curso a su cargo.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78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Lineamientos para la Evaluación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Cursos distintos = distintos tipos de evidencias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03306421"/>
              </p:ext>
            </p:extLst>
          </p:nvPr>
        </p:nvGraphicFramePr>
        <p:xfrm>
          <a:off x="1524000" y="2189088"/>
          <a:ext cx="60960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3779912" y="4365104"/>
            <a:ext cx="3744416" cy="576064"/>
          </a:xfrm>
          <a:prstGeom prst="roundRect">
            <a:avLst/>
          </a:prstGeom>
          <a:solidFill>
            <a:srgbClr val="F5F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Integración de los diferentes elementos de competencia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782936" y="5085184"/>
            <a:ext cx="3744416" cy="57606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Dependerá de la naturaleza de los cursos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Lineamientos para la Evaluación Formativa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A) Identificar las competencias de la unidad de aprendizaje que el estudiante desarrollará en cada curso y sobre las que se centrará su evaluación</a:t>
            </a:r>
          </a:p>
          <a:p>
            <a:r>
              <a:rPr lang="es-MX" dirty="0" smtClean="0"/>
              <a:t>B) Establecimiento de criterios y  niveles de desempeño para cada una de las evidencias planteadas en las unidades de aprendizaje de cada curso.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44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Niveles de Desempeño</a:t>
            </a:r>
            <a:endParaRPr lang="es-MX" dirty="0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84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Toma de decisiones para realizar acciones de mejora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Una </a:t>
            </a:r>
            <a:r>
              <a:rPr lang="es-MX" dirty="0"/>
              <a:t>evaluación formativa y pertinente en el aula que facilite la toma de decisiones sobre los procesos de enseñanza y aprendizaje requiere de </a:t>
            </a:r>
            <a:r>
              <a:rPr lang="es-MX" b="1" dirty="0"/>
              <a:t>la reflexión y el diálogo entre los actores</a:t>
            </a:r>
            <a:r>
              <a:rPr lang="es-MX" dirty="0"/>
              <a:t>. </a:t>
            </a:r>
          </a:p>
          <a:p>
            <a:r>
              <a:rPr lang="es-MX" dirty="0"/>
              <a:t>Las evidencias producidas por el estudiante se integrarán en un portafolio de evidencias que será analizado y valorado por el docente y el propio estudiante, a fin de dar lugar a un proceso de </a:t>
            </a:r>
            <a:r>
              <a:rPr lang="es-MX" b="1" dirty="0"/>
              <a:t>realimentación</a:t>
            </a:r>
            <a:r>
              <a:rPr lang="es-MX" dirty="0"/>
              <a:t> que sustente las propuestas de mejora. </a:t>
            </a:r>
          </a:p>
        </p:txBody>
      </p:sp>
    </p:spTree>
    <p:extLst>
      <p:ext uri="{BB962C8B-B14F-4D97-AF65-F5344CB8AC3E}">
        <p14:creationId xmlns:p14="http://schemas.microsoft.com/office/powerpoint/2010/main" val="1159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Lineamientos para la evaluación </a:t>
            </a:r>
            <a:r>
              <a:rPr lang="es-MX" dirty="0" err="1" smtClean="0"/>
              <a:t>Sumativa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i="1" dirty="0" smtClean="0"/>
              <a:t>a</a:t>
            </a:r>
            <a:r>
              <a:rPr lang="es-MX" i="1" dirty="0"/>
              <a:t>) Acreditación de los cursos. </a:t>
            </a:r>
            <a:endParaRPr lang="es-MX" dirty="0"/>
          </a:p>
          <a:p>
            <a:r>
              <a:rPr lang="es-MX" dirty="0" smtClean="0"/>
              <a:t>La </a:t>
            </a:r>
            <a:r>
              <a:rPr lang="es-MX" dirty="0"/>
              <a:t>evaluación de cada uno de los cursos para fines de acreditación será integral y se le denominará evaluación global. </a:t>
            </a:r>
            <a:endParaRPr lang="es-MX" dirty="0" smtClean="0"/>
          </a:p>
          <a:p>
            <a:r>
              <a:rPr lang="es-MX" b="1" dirty="0" smtClean="0"/>
              <a:t>El </a:t>
            </a:r>
            <a:r>
              <a:rPr lang="es-MX" b="1" dirty="0"/>
              <a:t>docente debe hacer explícitos a los estudiantes, al inicio del semestre, el proceso y los criterios que utilizará para determinar el logro de las competencias</a:t>
            </a:r>
            <a:r>
              <a:rPr lang="es-MX" dirty="0"/>
              <a:t>. </a:t>
            </a:r>
          </a:p>
          <a:p>
            <a:r>
              <a:rPr lang="es-MX" dirty="0" smtClean="0"/>
              <a:t>La </a:t>
            </a:r>
            <a:r>
              <a:rPr lang="es-MX" dirty="0"/>
              <a:t>asignación de la calificación con fines de acreditación es </a:t>
            </a:r>
            <a:r>
              <a:rPr lang="es-MX" b="1" dirty="0"/>
              <a:t>al final de cada unidad </a:t>
            </a:r>
            <a:r>
              <a:rPr lang="es-MX" dirty="0"/>
              <a:t>de aprendizaje </a:t>
            </a:r>
            <a:r>
              <a:rPr lang="es-MX" b="1" dirty="0"/>
              <a:t>y de cada curso. </a:t>
            </a:r>
          </a:p>
          <a:p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07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r>
              <a:rPr lang="es-MX" dirty="0"/>
              <a:t>La acreditación de cada unidad de aprendizaje será condición para que el estudiante tenga derecho a la evaluación global, de acuerdo a lo siguiente: </a:t>
            </a:r>
          </a:p>
          <a:p>
            <a:r>
              <a:rPr lang="es-MX" dirty="0"/>
              <a:t>El estudiante demostrará como mínimo un nivel de desempeño </a:t>
            </a:r>
            <a:r>
              <a:rPr lang="es-MX" b="1" dirty="0"/>
              <a:t>regular</a:t>
            </a:r>
            <a:r>
              <a:rPr lang="es-MX" dirty="0"/>
              <a:t> y su equivalencia numérica de </a:t>
            </a:r>
            <a:r>
              <a:rPr lang="es-MX" b="1" dirty="0"/>
              <a:t>7</a:t>
            </a:r>
            <a:r>
              <a:rPr lang="es-MX" dirty="0" smtClean="0"/>
              <a:t> </a:t>
            </a:r>
            <a:r>
              <a:rPr lang="es-MX" dirty="0"/>
              <a:t>en el logro de las competencias de cada unidad de aprendizaje; en caso de no obtenerlo el docente implementará acciones de mejora. </a:t>
            </a:r>
          </a:p>
        </p:txBody>
      </p:sp>
    </p:spTree>
    <p:extLst>
      <p:ext uri="{BB962C8B-B14F-4D97-AF65-F5344CB8AC3E}">
        <p14:creationId xmlns:p14="http://schemas.microsoft.com/office/powerpoint/2010/main" val="4213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56176" y="635988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del 2016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-828600" y="3356992"/>
            <a:ext cx="11169624" cy="1224136"/>
            <a:chOff x="-828600" y="3284984"/>
            <a:chExt cx="11169624" cy="1296144"/>
          </a:xfrm>
        </p:grpSpPr>
        <p:grpSp>
          <p:nvGrpSpPr>
            <p:cNvPr id="8" name="7 Grupo"/>
            <p:cNvGrpSpPr/>
            <p:nvPr/>
          </p:nvGrpSpPr>
          <p:grpSpPr>
            <a:xfrm>
              <a:off x="-676200" y="3926906"/>
              <a:ext cx="11017224" cy="654222"/>
              <a:chOff x="-676200" y="3926906"/>
              <a:chExt cx="11017224" cy="654222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-676200" y="3933056"/>
                <a:ext cx="11017224" cy="6480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Subsecretaría de Educación Superior de la SEP</a:t>
                </a:r>
                <a:endParaRPr lang="es-MX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720005" y="3926906"/>
                <a:ext cx="6351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/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4 Rectángulo"/>
            <p:cNvSpPr/>
            <p:nvPr/>
          </p:nvSpPr>
          <p:spPr>
            <a:xfrm rot="21353445">
              <a:off x="-828600" y="32849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ORIENTACIONES PARA LA EVALUACIÓN DE LOS ESTUDIANTES</a:t>
              </a:r>
              <a:endPara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4282036" cy="909701"/>
            <a:chOff x="2791022" y="1700808"/>
            <a:chExt cx="4282036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sp>
          <p:nvSpPr>
            <p:cNvPr id="2" name="1 CuadroTexto"/>
            <p:cNvSpPr txBox="1"/>
            <p:nvPr/>
          </p:nvSpPr>
          <p:spPr>
            <a:xfrm>
              <a:off x="4788024" y="1765711"/>
              <a:ext cx="22850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  <a:r>
                <a:rPr lang="es-MX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ubdirección </a:t>
              </a:r>
              <a:r>
                <a:rPr lang="es-MX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cadémica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9 CuadroTexto"/>
          <p:cNvSpPr txBox="1"/>
          <p:nvPr/>
        </p:nvSpPr>
        <p:spPr>
          <a:xfrm>
            <a:off x="5148064" y="4846448"/>
            <a:ext cx="36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Mtra. Alina Lorena Arreola González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96544"/>
          </a:xfrm>
        </p:spPr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dirty="0"/>
              <a:t>Se evaluará al estudiante con base en una evidencia final de carácter integrador, la cual tendrá un valor del 100% de la evaluación global, que expresará el nivel de desempeño y su equivalencia numérica. </a:t>
            </a:r>
          </a:p>
          <a:p>
            <a:r>
              <a:rPr lang="es-MX" dirty="0" smtClean="0"/>
              <a:t> </a:t>
            </a:r>
            <a:r>
              <a:rPr lang="es-MX" dirty="0"/>
              <a:t>El estudiante acreditará el curso cuando obtenga como mínimo en la evaluación global el nivel de desempeño básico y su equivalencia numérica de </a:t>
            </a:r>
            <a:r>
              <a:rPr lang="es-MX" b="1" dirty="0"/>
              <a:t>6. </a:t>
            </a:r>
          </a:p>
          <a:p>
            <a:r>
              <a:rPr lang="es-MX" dirty="0" smtClean="0"/>
              <a:t>Para </a:t>
            </a:r>
            <a:r>
              <a:rPr lang="es-MX" dirty="0"/>
              <a:t>tener derecho a la acreditación del curso el estudiante deberá </a:t>
            </a:r>
            <a:r>
              <a:rPr lang="es-MX" b="1" dirty="0"/>
              <a:t>asistir como mínimo al 85% </a:t>
            </a:r>
            <a:r>
              <a:rPr lang="es-MX" dirty="0"/>
              <a:t>de las sesiones programadas para su desarrollo. En el caso del espacio curricular de </a:t>
            </a:r>
            <a:r>
              <a:rPr lang="es-MX" b="1" dirty="0"/>
              <a:t>Práctica profesional de octavo</a:t>
            </a:r>
            <a:r>
              <a:rPr lang="es-MX" dirty="0"/>
              <a:t> semestre se considerará el </a:t>
            </a:r>
            <a:r>
              <a:rPr lang="es-MX" b="1" dirty="0"/>
              <a:t>90%</a:t>
            </a:r>
            <a:r>
              <a:rPr lang="es-MX" dirty="0"/>
              <a:t>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86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Evidencia Final de carácter integrador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  <a:p>
            <a:r>
              <a:rPr lang="es-MX" dirty="0"/>
              <a:t>La evidencia final se elabora a partir de una actividad, situación o problema complejo del contexto profesional que esté relacionado directamente con el curso. </a:t>
            </a:r>
          </a:p>
          <a:p>
            <a:r>
              <a:rPr lang="es-MX" b="1" dirty="0" smtClean="0"/>
              <a:t>La </a:t>
            </a:r>
            <a:r>
              <a:rPr lang="es-MX" b="1" dirty="0"/>
              <a:t>evidencia final es fundamentalmente de producto o desempeño y deberá incorporar elementos de conocimiento, habilidades, actitudes y valores desarrollados durante el curso.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80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tipo de evidencia final recomendable para los </a:t>
            </a:r>
            <a:r>
              <a:rPr lang="es-MX" dirty="0" smtClean="0"/>
              <a:t>cursos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27201"/>
              </p:ext>
            </p:extLst>
          </p:nvPr>
        </p:nvGraphicFramePr>
        <p:xfrm>
          <a:off x="457200" y="1556792"/>
          <a:ext cx="8229600" cy="4663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10744"/>
                <a:gridCol w="46188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MX" sz="1800" u="none" strike="noStrike" baseline="0" dirty="0" smtClean="0"/>
                        <a:t>Trayecto formativo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u="none" strike="noStrike" baseline="0" dirty="0" smtClean="0"/>
                        <a:t>Evidencia final 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Psicopedagógico 	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baseline="0" dirty="0" smtClean="0"/>
                        <a:t>Portafolios, proyectos, casos, problemas, planeación didáctica. 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	</a:t>
                      </a:r>
                    </a:p>
                    <a:p>
                      <a:r>
                        <a:rPr lang="es-MX" sz="1800" u="none" strike="noStrike" baseline="0" dirty="0" smtClean="0"/>
                        <a:t>Preparación para la enseñanza y el aprendizaje 	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Diseño de ambientes de aprendizaje para el grado, campo de formación o tema de educación básica. Portafolios, proyectos, casos, problemas. 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Lengua adicional y Tecnologías de la información y la comunicación 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Proyectos, exámenes. 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Optativos 		</a:t>
                      </a:r>
                      <a:endParaRPr lang="es-MX" sz="1800" b="0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Portafolios, proyectos, casos, problemas, exámenes. </a:t>
                      </a:r>
                      <a:endParaRPr lang="es-MX" sz="1800" b="0" i="0" u="none" strike="noStrike" baseline="0" dirty="0" smtClean="0">
                        <a:latin typeface="Corbe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baseline="0" dirty="0" smtClean="0"/>
                        <a:t>Práctica Profesional</a:t>
                      </a:r>
                      <a:endParaRPr lang="es-MX" sz="1800" b="1" i="0" u="none" strike="noStrike" baseline="0" dirty="0" smtClean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kern="1200" baseline="0" dirty="0" smtClean="0"/>
                        <a:t>Portafolios, proyectos, observación del desempeño. Diseño de ambientes de aprendizaje para el grado, campo de formación o tema de educación básica. </a:t>
                      </a:r>
                      <a:endParaRPr lang="es-MX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Trayecto de práctica Profesional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40000" lnSpcReduction="20000"/>
          </a:bodyPr>
          <a:lstStyle/>
          <a:p>
            <a:endParaRPr lang="es-MX" dirty="0"/>
          </a:p>
          <a:p>
            <a:r>
              <a:rPr lang="es-MX" sz="5000" dirty="0"/>
              <a:t>S</a:t>
            </a:r>
            <a:r>
              <a:rPr lang="es-MX" sz="5000" dirty="0" smtClean="0"/>
              <a:t>e </a:t>
            </a:r>
            <a:r>
              <a:rPr lang="es-MX" sz="5000" dirty="0"/>
              <a:t>podría utilizar excepcionalmente un examen de carácter global, el cual deberá abordar elementos de contenido de todas las unidades de aprendizaje del curso. </a:t>
            </a:r>
            <a:endParaRPr lang="es-MX" sz="5000" dirty="0" smtClean="0"/>
          </a:p>
          <a:p>
            <a:r>
              <a:rPr lang="es-MX" sz="5000" dirty="0"/>
              <a:t>Los criterios de desempeño para la evidencia final del trayecto de </a:t>
            </a:r>
            <a:r>
              <a:rPr lang="es-MX" sz="5000" i="1" dirty="0"/>
              <a:t>Práctica profesional</a:t>
            </a:r>
            <a:r>
              <a:rPr lang="es-MX" sz="5000" dirty="0"/>
              <a:t>, principalmente a partir del cuarto semestre, se establecen considerando: </a:t>
            </a:r>
          </a:p>
          <a:p>
            <a:r>
              <a:rPr lang="es-MX" sz="5000" dirty="0" smtClean="0"/>
              <a:t>La </a:t>
            </a:r>
            <a:r>
              <a:rPr lang="es-MX" sz="5000" dirty="0"/>
              <a:t>pertinencia de la propuesta didáctica. </a:t>
            </a:r>
          </a:p>
          <a:p>
            <a:r>
              <a:rPr lang="es-MX" sz="5000" dirty="0" smtClean="0"/>
              <a:t>El </a:t>
            </a:r>
            <a:r>
              <a:rPr lang="es-MX" sz="5000" dirty="0"/>
              <a:t>dominio de contenidos disciplinares y pedagógicos. </a:t>
            </a:r>
          </a:p>
          <a:p>
            <a:r>
              <a:rPr lang="es-MX" sz="5000" dirty="0" smtClean="0"/>
              <a:t>El </a:t>
            </a:r>
            <a:r>
              <a:rPr lang="es-MX" sz="5000" dirty="0"/>
              <a:t>desempeño en el aula y la escuela. </a:t>
            </a:r>
          </a:p>
          <a:p>
            <a:r>
              <a:rPr lang="es-MX" sz="5000" dirty="0" smtClean="0"/>
              <a:t>El </a:t>
            </a:r>
            <a:r>
              <a:rPr lang="es-MX" sz="5000" dirty="0"/>
              <a:t>desempeño en situaciones y/o contextos complejos de aplicación. </a:t>
            </a:r>
          </a:p>
          <a:p>
            <a:r>
              <a:rPr lang="es-MX" sz="5000" dirty="0" smtClean="0"/>
              <a:t>La </a:t>
            </a:r>
            <a:r>
              <a:rPr lang="es-MX" sz="5000" dirty="0"/>
              <a:t>creatividad y originalidad del desempeño. </a:t>
            </a:r>
          </a:p>
          <a:p>
            <a:r>
              <a:rPr lang="es-MX" sz="5000" dirty="0" smtClean="0"/>
              <a:t>La </a:t>
            </a:r>
            <a:r>
              <a:rPr lang="es-MX" sz="5000" dirty="0"/>
              <a:t>reflexión, análisis, evaluación y modificación de la práctica. </a:t>
            </a:r>
          </a:p>
          <a:p>
            <a:r>
              <a:rPr lang="es-MX" sz="5000" dirty="0"/>
              <a:t>Los criterios establecidos se asocian a los momentos y aspectos de la práctica profesional que integran las competencias profesionales y permiten verificar el desempeño del estudiante durante sus intervenciones y distintas producciones.</a:t>
            </a:r>
          </a:p>
          <a:p>
            <a:endParaRPr lang="es-MX" sz="5000" dirty="0"/>
          </a:p>
        </p:txBody>
      </p:sp>
    </p:spTree>
    <p:extLst>
      <p:ext uri="{BB962C8B-B14F-4D97-AF65-F5344CB8AC3E}">
        <p14:creationId xmlns:p14="http://schemas.microsoft.com/office/powerpoint/2010/main" val="651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92" y="2833425"/>
            <a:ext cx="2438016" cy="11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Presentación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r>
              <a:rPr lang="es-MX" dirty="0" smtClean="0"/>
              <a:t>La evaluación en el enfoque por competencias plantea la integración de: conocimientos, habilidades, actitudes y valores en el desempeño de una actividad específica.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9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3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Pretende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Principales elementos conceptuales y metodológicos que orientan los procesos de evaluación de los </a:t>
            </a:r>
            <a:r>
              <a:rPr lang="es-ES_tradnl" dirty="0" err="1" smtClean="0"/>
              <a:t>est</a:t>
            </a:r>
            <a:r>
              <a:rPr lang="es-ES" dirty="0" smtClean="0"/>
              <a:t>udiantes de acuerdo con los enfoques del  programa y de los Planes de estudio 2012.</a:t>
            </a:r>
          </a:p>
          <a:p>
            <a:r>
              <a:rPr lang="es-ES" dirty="0" smtClean="0"/>
              <a:t>Evidencias</a:t>
            </a:r>
          </a:p>
          <a:p>
            <a:r>
              <a:rPr lang="es-ES" dirty="0" smtClean="0"/>
              <a:t>Lineamientos para valorar y acreditar los procesos como los resultados de la trayectoria de su formación profesional.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3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Evaluación en los Planes y Programas de Estudio 2012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reforma curricular se sustenta en 3 orientaciones curriculares: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40593849"/>
              </p:ext>
            </p:extLst>
          </p:nvPr>
        </p:nvGraphicFramePr>
        <p:xfrm>
          <a:off x="1524000" y="2420888"/>
          <a:ext cx="609600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2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de competencias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481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Algunos trabajos que pueden ser evidencias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072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Propósitos que orientan la evaluación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Impulsar la formación de los estudiantes normalistas brindándoles el apoyo necesario para superar las dificultades que enfrentan en el proceso de aprendizaje y para lograr la apropiación significativa de saberes relevantes y complejos y a la vez para que valoren de manera reflexiva la forma en que realizan su trabajo.</a:t>
            </a:r>
          </a:p>
          <a:p>
            <a:pPr algn="just"/>
            <a:r>
              <a:rPr lang="es-MX" dirty="0"/>
              <a:t>R</a:t>
            </a:r>
            <a:r>
              <a:rPr lang="es-MX" dirty="0" smtClean="0"/>
              <a:t>ectificar que se ha logrado verificar las competencias señaladas en el perfil de egreso que acrediten el programa académico y/o profesional de los estudiantes normalistas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08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1236</Words>
  <Application>Microsoft Office PowerPoint</Application>
  <PresentationFormat>Presentación en pantalla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Corbel</vt:lpstr>
      <vt:lpstr>Tema de Office</vt:lpstr>
      <vt:lpstr>Presentación de PowerPoint</vt:lpstr>
      <vt:lpstr>Presentación de PowerPoint</vt:lpstr>
      <vt:lpstr>Presentación</vt:lpstr>
      <vt:lpstr>Resultados </vt:lpstr>
      <vt:lpstr>Pretende</vt:lpstr>
      <vt:lpstr>La Evaluación en los Planes y Programas de Estudio 2012</vt:lpstr>
      <vt:lpstr>Evaluación de competencias</vt:lpstr>
      <vt:lpstr>Algunos trabajos que pueden ser evidencias</vt:lpstr>
      <vt:lpstr>Propósitos que orientan la evaluación</vt:lpstr>
      <vt:lpstr>II La Evaluación de los Estudiantes</vt:lpstr>
      <vt:lpstr>Evaluación Formativa</vt:lpstr>
      <vt:lpstr>Evaluación Sumativa</vt:lpstr>
      <vt:lpstr>Evaluación Diagnóstica</vt:lpstr>
      <vt:lpstr>Lineamientos para la Evaluación</vt:lpstr>
      <vt:lpstr>Lineamientos para la Evaluación Formativa</vt:lpstr>
      <vt:lpstr>Niveles de Desempeño</vt:lpstr>
      <vt:lpstr>Toma de decisiones para realizar acciones de mejora</vt:lpstr>
      <vt:lpstr>Lineamientos para la evaluación Sumativa</vt:lpstr>
      <vt:lpstr>Presentación de PowerPoint</vt:lpstr>
      <vt:lpstr>Presentación de PowerPoint</vt:lpstr>
      <vt:lpstr>Evidencia Final de carácter integrador</vt:lpstr>
      <vt:lpstr>El tipo de evidencia final recomendable para los cursos</vt:lpstr>
      <vt:lpstr>Trayecto de práctica Profesional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CCPA</cp:lastModifiedBy>
  <cp:revision>50</cp:revision>
  <dcterms:created xsi:type="dcterms:W3CDTF">2016-02-02T16:14:54Z</dcterms:created>
  <dcterms:modified xsi:type="dcterms:W3CDTF">2018-01-18T18:34:48Z</dcterms:modified>
</cp:coreProperties>
</file>