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3" r:id="rId5"/>
    <p:sldId id="284" r:id="rId6"/>
    <p:sldId id="280" r:id="rId7"/>
    <p:sldId id="281" r:id="rId8"/>
    <p:sldId id="282" r:id="rId9"/>
    <p:sldId id="283" r:id="rId10"/>
    <p:sldId id="274" r:id="rId11"/>
    <p:sldId id="279" r:id="rId12"/>
    <p:sldId id="277" r:id="rId13"/>
    <p:sldId id="278" r:id="rId14"/>
    <p:sldId id="276" r:id="rId15"/>
    <p:sldId id="275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86" r:id="rId28"/>
    <p:sldId id="268" r:id="rId29"/>
    <p:sldId id="285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2A2CCF-BFA9-491C-9630-6EDC210C57F6}" type="doc">
      <dgm:prSet loTypeId="urn:microsoft.com/office/officeart/2005/8/layout/hList9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5F76492-27E9-4095-BBF8-D2F8BFE91669}">
      <dgm:prSet phldrT="[Texto]"/>
      <dgm:spPr/>
      <dgm:t>
        <a:bodyPr/>
        <a:lstStyle/>
        <a:p>
          <a:r>
            <a:rPr lang="es-ES_tradnl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¿Qué es un reactivo?</a:t>
          </a:r>
          <a:endParaRPr lang="es-ES" dirty="0"/>
        </a:p>
      </dgm:t>
    </dgm:pt>
    <dgm:pt modelId="{D9C4239A-B415-4476-8F51-174C96A81D06}" type="parTrans" cxnId="{3364B737-CC79-4109-95F0-92A16167E3FA}">
      <dgm:prSet/>
      <dgm:spPr/>
      <dgm:t>
        <a:bodyPr/>
        <a:lstStyle/>
        <a:p>
          <a:endParaRPr lang="es-ES"/>
        </a:p>
      </dgm:t>
    </dgm:pt>
    <dgm:pt modelId="{2A840B2C-6349-4B10-824F-D8E53A40B8EA}" type="sibTrans" cxnId="{3364B737-CC79-4109-95F0-92A16167E3FA}">
      <dgm:prSet/>
      <dgm:spPr/>
      <dgm:t>
        <a:bodyPr/>
        <a:lstStyle/>
        <a:p>
          <a:endParaRPr lang="es-ES"/>
        </a:p>
      </dgm:t>
    </dgm:pt>
    <dgm:pt modelId="{C66EE50C-086E-4702-8897-A4DC32B971E4}">
      <dgm:prSet phldrT="[Texto]"/>
      <dgm:spPr/>
      <dgm:t>
        <a:bodyPr/>
        <a:lstStyle/>
        <a:p>
          <a:r>
            <a:rPr lang="es-MX" dirty="0"/>
            <a:t>Es un planteamiento que demanda cierta tarea del individuo.</a:t>
          </a:r>
        </a:p>
      </dgm:t>
    </dgm:pt>
    <dgm:pt modelId="{3BCF8DEA-021D-489A-92A7-A1CCFF0AB8C5}" type="parTrans" cxnId="{FFD0E988-2B69-4A26-AF14-99457ACDD499}">
      <dgm:prSet/>
      <dgm:spPr/>
      <dgm:t>
        <a:bodyPr/>
        <a:lstStyle/>
        <a:p>
          <a:endParaRPr lang="es-ES"/>
        </a:p>
      </dgm:t>
    </dgm:pt>
    <dgm:pt modelId="{8274E972-4BC1-40F8-906A-710BD509F150}" type="sibTrans" cxnId="{FFD0E988-2B69-4A26-AF14-99457ACDD499}">
      <dgm:prSet/>
      <dgm:spPr/>
      <dgm:t>
        <a:bodyPr/>
        <a:lstStyle/>
        <a:p>
          <a:endParaRPr lang="es-ES"/>
        </a:p>
      </dgm:t>
    </dgm:pt>
    <dgm:pt modelId="{B6FF5A7C-E265-4E3E-B9FB-B7761A4A6A81}">
      <dgm:prSet phldrT="[Texto]"/>
      <dgm:spPr/>
      <dgm:t>
        <a:bodyPr/>
        <a:lstStyle/>
        <a:p>
          <a:r>
            <a:rPr lang="es-MX" dirty="0"/>
            <a:t>Su propósito es evidenciar la presencia o ausencia de un conocimiento, habilidad o destreza.</a:t>
          </a:r>
          <a:endParaRPr lang="es-ES" dirty="0"/>
        </a:p>
      </dgm:t>
    </dgm:pt>
    <dgm:pt modelId="{718A01FA-CAAD-469C-86A1-16722BEDD381}" type="parTrans" cxnId="{4F5ACD78-1A30-4AE9-A14D-CF555D881709}">
      <dgm:prSet/>
      <dgm:spPr/>
      <dgm:t>
        <a:bodyPr/>
        <a:lstStyle/>
        <a:p>
          <a:endParaRPr lang="es-ES"/>
        </a:p>
      </dgm:t>
    </dgm:pt>
    <dgm:pt modelId="{9316ED69-A8A3-43E3-99E0-BA46DB64A90D}" type="sibTrans" cxnId="{4F5ACD78-1A30-4AE9-A14D-CF555D881709}">
      <dgm:prSet/>
      <dgm:spPr/>
      <dgm:t>
        <a:bodyPr/>
        <a:lstStyle/>
        <a:p>
          <a:endParaRPr lang="es-ES"/>
        </a:p>
      </dgm:t>
    </dgm:pt>
    <dgm:pt modelId="{82B5B49D-38DC-421A-BD33-3B5C5920CB6D}" type="pres">
      <dgm:prSet presAssocID="{DA2A2CCF-BFA9-491C-9630-6EDC210C57F6}" presName="list" presStyleCnt="0">
        <dgm:presLayoutVars>
          <dgm:dir/>
          <dgm:animLvl val="lvl"/>
        </dgm:presLayoutVars>
      </dgm:prSet>
      <dgm:spPr/>
    </dgm:pt>
    <dgm:pt modelId="{9AE2137A-52FC-4C5B-8DD9-30023B1B9DCB}" type="pres">
      <dgm:prSet presAssocID="{55F76492-27E9-4095-BBF8-D2F8BFE91669}" presName="posSpace" presStyleCnt="0"/>
      <dgm:spPr/>
    </dgm:pt>
    <dgm:pt modelId="{8B4F3BE4-A88A-4C0E-B8EE-0792A117153E}" type="pres">
      <dgm:prSet presAssocID="{55F76492-27E9-4095-BBF8-D2F8BFE91669}" presName="vertFlow" presStyleCnt="0"/>
      <dgm:spPr/>
    </dgm:pt>
    <dgm:pt modelId="{7C23365B-E3D3-4389-B902-306340EA3F4A}" type="pres">
      <dgm:prSet presAssocID="{55F76492-27E9-4095-BBF8-D2F8BFE91669}" presName="topSpace" presStyleCnt="0"/>
      <dgm:spPr/>
    </dgm:pt>
    <dgm:pt modelId="{961F3196-C1D8-4875-9E33-336820254482}" type="pres">
      <dgm:prSet presAssocID="{55F76492-27E9-4095-BBF8-D2F8BFE91669}" presName="firstComp" presStyleCnt="0"/>
      <dgm:spPr/>
    </dgm:pt>
    <dgm:pt modelId="{6DC65B62-3EEB-4FCF-9F13-C12297820480}" type="pres">
      <dgm:prSet presAssocID="{55F76492-27E9-4095-BBF8-D2F8BFE91669}" presName="firstChild" presStyleLbl="bgAccFollowNode1" presStyleIdx="0" presStyleCnt="2"/>
      <dgm:spPr/>
    </dgm:pt>
    <dgm:pt modelId="{0C5986A8-04C0-4286-8F1B-AB597AC45FDA}" type="pres">
      <dgm:prSet presAssocID="{55F76492-27E9-4095-BBF8-D2F8BFE91669}" presName="firstChildTx" presStyleLbl="bgAccFollowNode1" presStyleIdx="0" presStyleCnt="2">
        <dgm:presLayoutVars>
          <dgm:bulletEnabled val="1"/>
        </dgm:presLayoutVars>
      </dgm:prSet>
      <dgm:spPr/>
    </dgm:pt>
    <dgm:pt modelId="{1DE65F2F-21ED-4B51-A3D4-2DFD4C37409C}" type="pres">
      <dgm:prSet presAssocID="{B6FF5A7C-E265-4E3E-B9FB-B7761A4A6A81}" presName="comp" presStyleCnt="0"/>
      <dgm:spPr/>
    </dgm:pt>
    <dgm:pt modelId="{E95B4E0B-3AB9-459D-ABF4-71920C3C6BFC}" type="pres">
      <dgm:prSet presAssocID="{B6FF5A7C-E265-4E3E-B9FB-B7761A4A6A81}" presName="child" presStyleLbl="bgAccFollowNode1" presStyleIdx="1" presStyleCnt="2"/>
      <dgm:spPr/>
    </dgm:pt>
    <dgm:pt modelId="{9B972223-07CA-4C73-8712-A139B77A6E97}" type="pres">
      <dgm:prSet presAssocID="{B6FF5A7C-E265-4E3E-B9FB-B7761A4A6A81}" presName="childTx" presStyleLbl="bgAccFollowNode1" presStyleIdx="1" presStyleCnt="2">
        <dgm:presLayoutVars>
          <dgm:bulletEnabled val="1"/>
        </dgm:presLayoutVars>
      </dgm:prSet>
      <dgm:spPr/>
    </dgm:pt>
    <dgm:pt modelId="{F9153AF4-9B53-4D94-BA69-702E0946CBA7}" type="pres">
      <dgm:prSet presAssocID="{55F76492-27E9-4095-BBF8-D2F8BFE91669}" presName="negSpace" presStyleCnt="0"/>
      <dgm:spPr/>
    </dgm:pt>
    <dgm:pt modelId="{8F5956D2-BA35-4078-B6AC-305469360D22}" type="pres">
      <dgm:prSet presAssocID="{55F76492-27E9-4095-BBF8-D2F8BFE91669}" presName="circle" presStyleLbl="node1" presStyleIdx="0" presStyleCnt="1"/>
      <dgm:spPr/>
    </dgm:pt>
  </dgm:ptLst>
  <dgm:cxnLst>
    <dgm:cxn modelId="{C36E7310-E3A0-4B75-B87C-ADA19C645087}" type="presOf" srcId="{C66EE50C-086E-4702-8897-A4DC32B971E4}" destId="{0C5986A8-04C0-4286-8F1B-AB597AC45FDA}" srcOrd="1" destOrd="0" presId="urn:microsoft.com/office/officeart/2005/8/layout/hList9"/>
    <dgm:cxn modelId="{4496C211-BF4E-4266-A27E-06695004EE61}" type="presOf" srcId="{C66EE50C-086E-4702-8897-A4DC32B971E4}" destId="{6DC65B62-3EEB-4FCF-9F13-C12297820480}" srcOrd="0" destOrd="0" presId="urn:microsoft.com/office/officeart/2005/8/layout/hList9"/>
    <dgm:cxn modelId="{8B38D626-5D22-414C-887E-DD58E6ACD712}" type="presOf" srcId="{DA2A2CCF-BFA9-491C-9630-6EDC210C57F6}" destId="{82B5B49D-38DC-421A-BD33-3B5C5920CB6D}" srcOrd="0" destOrd="0" presId="urn:microsoft.com/office/officeart/2005/8/layout/hList9"/>
    <dgm:cxn modelId="{3364B737-CC79-4109-95F0-92A16167E3FA}" srcId="{DA2A2CCF-BFA9-491C-9630-6EDC210C57F6}" destId="{55F76492-27E9-4095-BBF8-D2F8BFE91669}" srcOrd="0" destOrd="0" parTransId="{D9C4239A-B415-4476-8F51-174C96A81D06}" sibTransId="{2A840B2C-6349-4B10-824F-D8E53A40B8EA}"/>
    <dgm:cxn modelId="{16A41863-2DAD-4B06-8C70-AEF5C066AB06}" type="presOf" srcId="{55F76492-27E9-4095-BBF8-D2F8BFE91669}" destId="{8F5956D2-BA35-4078-B6AC-305469360D22}" srcOrd="0" destOrd="0" presId="urn:microsoft.com/office/officeart/2005/8/layout/hList9"/>
    <dgm:cxn modelId="{4F5ACD78-1A30-4AE9-A14D-CF555D881709}" srcId="{55F76492-27E9-4095-BBF8-D2F8BFE91669}" destId="{B6FF5A7C-E265-4E3E-B9FB-B7761A4A6A81}" srcOrd="1" destOrd="0" parTransId="{718A01FA-CAAD-469C-86A1-16722BEDD381}" sibTransId="{9316ED69-A8A3-43E3-99E0-BA46DB64A90D}"/>
    <dgm:cxn modelId="{FFD0E988-2B69-4A26-AF14-99457ACDD499}" srcId="{55F76492-27E9-4095-BBF8-D2F8BFE91669}" destId="{C66EE50C-086E-4702-8897-A4DC32B971E4}" srcOrd="0" destOrd="0" parTransId="{3BCF8DEA-021D-489A-92A7-A1CCFF0AB8C5}" sibTransId="{8274E972-4BC1-40F8-906A-710BD509F150}"/>
    <dgm:cxn modelId="{992FF989-F180-4880-9EF3-5B7B7321B20B}" type="presOf" srcId="{B6FF5A7C-E265-4E3E-B9FB-B7761A4A6A81}" destId="{9B972223-07CA-4C73-8712-A139B77A6E97}" srcOrd="1" destOrd="0" presId="urn:microsoft.com/office/officeart/2005/8/layout/hList9"/>
    <dgm:cxn modelId="{AC8CD0E1-79B5-435D-B256-61D7AAAEA294}" type="presOf" srcId="{B6FF5A7C-E265-4E3E-B9FB-B7761A4A6A81}" destId="{E95B4E0B-3AB9-459D-ABF4-71920C3C6BFC}" srcOrd="0" destOrd="0" presId="urn:microsoft.com/office/officeart/2005/8/layout/hList9"/>
    <dgm:cxn modelId="{BB36F908-430F-43D8-9BA0-43BECDD1F44C}" type="presParOf" srcId="{82B5B49D-38DC-421A-BD33-3B5C5920CB6D}" destId="{9AE2137A-52FC-4C5B-8DD9-30023B1B9DCB}" srcOrd="0" destOrd="0" presId="urn:microsoft.com/office/officeart/2005/8/layout/hList9"/>
    <dgm:cxn modelId="{0AAC9BBD-903C-43EA-B698-FC38B058E9C0}" type="presParOf" srcId="{82B5B49D-38DC-421A-BD33-3B5C5920CB6D}" destId="{8B4F3BE4-A88A-4C0E-B8EE-0792A117153E}" srcOrd="1" destOrd="0" presId="urn:microsoft.com/office/officeart/2005/8/layout/hList9"/>
    <dgm:cxn modelId="{442F8201-C380-4953-84DB-689B3D41D377}" type="presParOf" srcId="{8B4F3BE4-A88A-4C0E-B8EE-0792A117153E}" destId="{7C23365B-E3D3-4389-B902-306340EA3F4A}" srcOrd="0" destOrd="0" presId="urn:microsoft.com/office/officeart/2005/8/layout/hList9"/>
    <dgm:cxn modelId="{063BF3D9-82E4-4F0F-BB0C-526FB8947385}" type="presParOf" srcId="{8B4F3BE4-A88A-4C0E-B8EE-0792A117153E}" destId="{961F3196-C1D8-4875-9E33-336820254482}" srcOrd="1" destOrd="0" presId="urn:microsoft.com/office/officeart/2005/8/layout/hList9"/>
    <dgm:cxn modelId="{658BE817-6721-4199-8F9E-E3FB7D959822}" type="presParOf" srcId="{961F3196-C1D8-4875-9E33-336820254482}" destId="{6DC65B62-3EEB-4FCF-9F13-C12297820480}" srcOrd="0" destOrd="0" presId="urn:microsoft.com/office/officeart/2005/8/layout/hList9"/>
    <dgm:cxn modelId="{6208F2EE-A250-4F75-9C68-59150716B094}" type="presParOf" srcId="{961F3196-C1D8-4875-9E33-336820254482}" destId="{0C5986A8-04C0-4286-8F1B-AB597AC45FDA}" srcOrd="1" destOrd="0" presId="urn:microsoft.com/office/officeart/2005/8/layout/hList9"/>
    <dgm:cxn modelId="{249B0616-E885-4AEC-A78C-C533A3F2C76B}" type="presParOf" srcId="{8B4F3BE4-A88A-4C0E-B8EE-0792A117153E}" destId="{1DE65F2F-21ED-4B51-A3D4-2DFD4C37409C}" srcOrd="2" destOrd="0" presId="urn:microsoft.com/office/officeart/2005/8/layout/hList9"/>
    <dgm:cxn modelId="{4364BCC9-47C2-42EF-8EEB-CECFB8C521B3}" type="presParOf" srcId="{1DE65F2F-21ED-4B51-A3D4-2DFD4C37409C}" destId="{E95B4E0B-3AB9-459D-ABF4-71920C3C6BFC}" srcOrd="0" destOrd="0" presId="urn:microsoft.com/office/officeart/2005/8/layout/hList9"/>
    <dgm:cxn modelId="{3C49B899-E522-4FAE-A0A9-F6EFCF3F66BE}" type="presParOf" srcId="{1DE65F2F-21ED-4B51-A3D4-2DFD4C37409C}" destId="{9B972223-07CA-4C73-8712-A139B77A6E97}" srcOrd="1" destOrd="0" presId="urn:microsoft.com/office/officeart/2005/8/layout/hList9"/>
    <dgm:cxn modelId="{59266664-3262-4D56-B7F3-C6C7A88FDCFD}" type="presParOf" srcId="{82B5B49D-38DC-421A-BD33-3B5C5920CB6D}" destId="{F9153AF4-9B53-4D94-BA69-702E0946CBA7}" srcOrd="2" destOrd="0" presId="urn:microsoft.com/office/officeart/2005/8/layout/hList9"/>
    <dgm:cxn modelId="{BAF492C7-C021-4963-AE53-C0907A96C3A7}" type="presParOf" srcId="{82B5B49D-38DC-421A-BD33-3B5C5920CB6D}" destId="{8F5956D2-BA35-4078-B6AC-305469360D22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1454C8-D9F2-4329-830F-A41E049F9BC5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F3B964D-9E84-43FC-98D8-C54AB3A07F56}">
      <dgm:prSet phldrT="[Texto]" custT="1"/>
      <dgm:spPr/>
      <dgm:t>
        <a:bodyPr/>
        <a:lstStyle/>
        <a:p>
          <a:r>
            <a:rPr lang="es-MX" sz="4400" dirty="0"/>
            <a:t>Simples o independientes</a:t>
          </a:r>
        </a:p>
      </dgm:t>
    </dgm:pt>
    <dgm:pt modelId="{3ECBA279-6E18-4227-8AC8-B64A0D6279A3}" type="parTrans" cxnId="{AECBBAF0-9C2D-4FA6-A6CD-FBFC43F15C3A}">
      <dgm:prSet/>
      <dgm:spPr/>
      <dgm:t>
        <a:bodyPr/>
        <a:lstStyle/>
        <a:p>
          <a:endParaRPr lang="es-MX" sz="1400"/>
        </a:p>
      </dgm:t>
    </dgm:pt>
    <dgm:pt modelId="{E5608AF6-B848-4ABB-9938-81EFF0361F26}" type="sibTrans" cxnId="{AECBBAF0-9C2D-4FA6-A6CD-FBFC43F15C3A}">
      <dgm:prSet/>
      <dgm:spPr/>
      <dgm:t>
        <a:bodyPr/>
        <a:lstStyle/>
        <a:p>
          <a:endParaRPr lang="es-MX" sz="1400"/>
        </a:p>
      </dgm:t>
    </dgm:pt>
    <dgm:pt modelId="{EF6FBF79-D486-4A0E-808B-9D4649824710}">
      <dgm:prSet phldrT="[Texto]" custT="1"/>
      <dgm:spPr/>
      <dgm:t>
        <a:bodyPr/>
        <a:lstStyle/>
        <a:p>
          <a:r>
            <a:rPr lang="es-MX" sz="4400" dirty="0" err="1"/>
            <a:t>Multirreactivos</a:t>
          </a:r>
          <a:endParaRPr lang="es-MX" sz="4400" dirty="0"/>
        </a:p>
      </dgm:t>
    </dgm:pt>
    <dgm:pt modelId="{8723E0F3-4A38-4760-ADED-BC0FFE8A252A}" type="parTrans" cxnId="{22E908B0-C3F5-4253-95B0-6B27ACCF057B}">
      <dgm:prSet/>
      <dgm:spPr/>
      <dgm:t>
        <a:bodyPr/>
        <a:lstStyle/>
        <a:p>
          <a:endParaRPr lang="es-MX" sz="1400"/>
        </a:p>
      </dgm:t>
    </dgm:pt>
    <dgm:pt modelId="{0EF4E542-3BDA-4153-B585-51B792F781DA}" type="sibTrans" cxnId="{22E908B0-C3F5-4253-95B0-6B27ACCF057B}">
      <dgm:prSet/>
      <dgm:spPr/>
      <dgm:t>
        <a:bodyPr/>
        <a:lstStyle/>
        <a:p>
          <a:endParaRPr lang="es-MX" sz="1400"/>
        </a:p>
      </dgm:t>
    </dgm:pt>
    <dgm:pt modelId="{C69B4F02-FC60-4543-8D63-CEF85E9A6636}">
      <dgm:prSet phldrT="[Texto]" custT="1"/>
      <dgm:spPr/>
      <dgm:t>
        <a:bodyPr/>
        <a:lstStyle/>
        <a:p>
          <a:r>
            <a:rPr lang="es-MX" sz="4400" dirty="0"/>
            <a:t>Tipos de reactivos</a:t>
          </a:r>
        </a:p>
      </dgm:t>
    </dgm:pt>
    <dgm:pt modelId="{7B128A06-6F21-4386-83D0-B74AE2309EA4}" type="parTrans" cxnId="{AC2ED5D8-AD28-43DD-9AC0-DA1374A43F3D}">
      <dgm:prSet/>
      <dgm:spPr/>
      <dgm:t>
        <a:bodyPr/>
        <a:lstStyle/>
        <a:p>
          <a:endParaRPr lang="es-ES" sz="1400"/>
        </a:p>
      </dgm:t>
    </dgm:pt>
    <dgm:pt modelId="{D6CE8544-C4A1-4E9E-A4FF-C5C65CE677EB}" type="sibTrans" cxnId="{AC2ED5D8-AD28-43DD-9AC0-DA1374A43F3D}">
      <dgm:prSet/>
      <dgm:spPr/>
      <dgm:t>
        <a:bodyPr/>
        <a:lstStyle/>
        <a:p>
          <a:endParaRPr lang="es-ES" sz="1400"/>
        </a:p>
      </dgm:t>
    </dgm:pt>
    <dgm:pt modelId="{BB511996-BE49-4DAB-9927-D8F7295A7898}" type="pres">
      <dgm:prSet presAssocID="{CB1454C8-D9F2-4329-830F-A41E049F9BC5}" presName="linear" presStyleCnt="0">
        <dgm:presLayoutVars>
          <dgm:dir/>
          <dgm:animLvl val="lvl"/>
          <dgm:resizeHandles val="exact"/>
        </dgm:presLayoutVars>
      </dgm:prSet>
      <dgm:spPr/>
    </dgm:pt>
    <dgm:pt modelId="{C922859E-F0A4-47B8-BAF1-08F39ABD0F09}" type="pres">
      <dgm:prSet presAssocID="{C69B4F02-FC60-4543-8D63-CEF85E9A6636}" presName="parentLin" presStyleCnt="0"/>
      <dgm:spPr/>
    </dgm:pt>
    <dgm:pt modelId="{AAE11497-AC47-47EA-953D-A8DCACFB177C}" type="pres">
      <dgm:prSet presAssocID="{C69B4F02-FC60-4543-8D63-CEF85E9A6636}" presName="parentLeftMargin" presStyleLbl="node1" presStyleIdx="0" presStyleCnt="1"/>
      <dgm:spPr/>
    </dgm:pt>
    <dgm:pt modelId="{09E7D89E-1B03-4F08-A035-F5C3BC1DB670}" type="pres">
      <dgm:prSet presAssocID="{C69B4F02-FC60-4543-8D63-CEF85E9A6636}" presName="parentText" presStyleLbl="node1" presStyleIdx="0" presStyleCnt="1" custLinFactNeighborX="-11165" custLinFactNeighborY="-6007">
        <dgm:presLayoutVars>
          <dgm:chMax val="0"/>
          <dgm:bulletEnabled val="1"/>
        </dgm:presLayoutVars>
      </dgm:prSet>
      <dgm:spPr/>
    </dgm:pt>
    <dgm:pt modelId="{5CF1EADA-1E15-4B53-A084-78FDCA37A14F}" type="pres">
      <dgm:prSet presAssocID="{C69B4F02-FC60-4543-8D63-CEF85E9A6636}" presName="negativeSpace" presStyleCnt="0"/>
      <dgm:spPr/>
    </dgm:pt>
    <dgm:pt modelId="{F59AFFA9-841F-4B3B-BA9E-28B82B19A4C5}" type="pres">
      <dgm:prSet presAssocID="{C69B4F02-FC60-4543-8D63-CEF85E9A663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E34B608-303E-4DC3-9E05-8A4F607EC2B3}" type="presOf" srcId="{EF6FBF79-D486-4A0E-808B-9D4649824710}" destId="{F59AFFA9-841F-4B3B-BA9E-28B82B19A4C5}" srcOrd="0" destOrd="1" presId="urn:microsoft.com/office/officeart/2005/8/layout/list1"/>
    <dgm:cxn modelId="{D2D5621C-D6C7-4DE0-9FFF-F03F523CC08A}" type="presOf" srcId="{C69B4F02-FC60-4543-8D63-CEF85E9A6636}" destId="{09E7D89E-1B03-4F08-A035-F5C3BC1DB670}" srcOrd="1" destOrd="0" presId="urn:microsoft.com/office/officeart/2005/8/layout/list1"/>
    <dgm:cxn modelId="{7B4B2881-7399-4D4F-895A-2509EEF05C48}" type="presOf" srcId="{C69B4F02-FC60-4543-8D63-CEF85E9A6636}" destId="{AAE11497-AC47-47EA-953D-A8DCACFB177C}" srcOrd="0" destOrd="0" presId="urn:microsoft.com/office/officeart/2005/8/layout/list1"/>
    <dgm:cxn modelId="{E66F54AE-B8B2-49D8-B32A-BD62792C5851}" type="presOf" srcId="{CB1454C8-D9F2-4329-830F-A41E049F9BC5}" destId="{BB511996-BE49-4DAB-9927-D8F7295A7898}" srcOrd="0" destOrd="0" presId="urn:microsoft.com/office/officeart/2005/8/layout/list1"/>
    <dgm:cxn modelId="{2B1860AF-01C5-42F8-82AB-942DD939256E}" type="presOf" srcId="{9F3B964D-9E84-43FC-98D8-C54AB3A07F56}" destId="{F59AFFA9-841F-4B3B-BA9E-28B82B19A4C5}" srcOrd="0" destOrd="0" presId="urn:microsoft.com/office/officeart/2005/8/layout/list1"/>
    <dgm:cxn modelId="{22E908B0-C3F5-4253-95B0-6B27ACCF057B}" srcId="{C69B4F02-FC60-4543-8D63-CEF85E9A6636}" destId="{EF6FBF79-D486-4A0E-808B-9D4649824710}" srcOrd="1" destOrd="0" parTransId="{8723E0F3-4A38-4760-ADED-BC0FFE8A252A}" sibTransId="{0EF4E542-3BDA-4153-B585-51B792F781DA}"/>
    <dgm:cxn modelId="{AC2ED5D8-AD28-43DD-9AC0-DA1374A43F3D}" srcId="{CB1454C8-D9F2-4329-830F-A41E049F9BC5}" destId="{C69B4F02-FC60-4543-8D63-CEF85E9A6636}" srcOrd="0" destOrd="0" parTransId="{7B128A06-6F21-4386-83D0-B74AE2309EA4}" sibTransId="{D6CE8544-C4A1-4E9E-A4FF-C5C65CE677EB}"/>
    <dgm:cxn modelId="{AECBBAF0-9C2D-4FA6-A6CD-FBFC43F15C3A}" srcId="{C69B4F02-FC60-4543-8D63-CEF85E9A6636}" destId="{9F3B964D-9E84-43FC-98D8-C54AB3A07F56}" srcOrd="0" destOrd="0" parTransId="{3ECBA279-6E18-4227-8AC8-B64A0D6279A3}" sibTransId="{E5608AF6-B848-4ABB-9938-81EFF0361F26}"/>
    <dgm:cxn modelId="{16D3B7E6-0ACE-43E3-BFED-1C00BCC61F3B}" type="presParOf" srcId="{BB511996-BE49-4DAB-9927-D8F7295A7898}" destId="{C922859E-F0A4-47B8-BAF1-08F39ABD0F09}" srcOrd="0" destOrd="0" presId="urn:microsoft.com/office/officeart/2005/8/layout/list1"/>
    <dgm:cxn modelId="{18BA713E-B4DB-4512-A68D-A340AC609221}" type="presParOf" srcId="{C922859E-F0A4-47B8-BAF1-08F39ABD0F09}" destId="{AAE11497-AC47-47EA-953D-A8DCACFB177C}" srcOrd="0" destOrd="0" presId="urn:microsoft.com/office/officeart/2005/8/layout/list1"/>
    <dgm:cxn modelId="{32B37AB2-366D-4836-AB73-84166ABDD380}" type="presParOf" srcId="{C922859E-F0A4-47B8-BAF1-08F39ABD0F09}" destId="{09E7D89E-1B03-4F08-A035-F5C3BC1DB670}" srcOrd="1" destOrd="0" presId="urn:microsoft.com/office/officeart/2005/8/layout/list1"/>
    <dgm:cxn modelId="{24FA5076-A1FC-4C25-B84C-397600AFF7FA}" type="presParOf" srcId="{BB511996-BE49-4DAB-9927-D8F7295A7898}" destId="{5CF1EADA-1E15-4B53-A084-78FDCA37A14F}" srcOrd="1" destOrd="0" presId="urn:microsoft.com/office/officeart/2005/8/layout/list1"/>
    <dgm:cxn modelId="{A700B45F-F482-430E-83BC-389094DED125}" type="presParOf" srcId="{BB511996-BE49-4DAB-9927-D8F7295A7898}" destId="{F59AFFA9-841F-4B3B-BA9E-28B82B19A4C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F1B70-D745-49EF-A1A7-0049F74A1184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15ED9DC-F597-476E-A745-100E5BACD108}">
      <dgm:prSet phldrT="[Texto]"/>
      <dgm:spPr/>
      <dgm:t>
        <a:bodyPr/>
        <a:lstStyle/>
        <a:p>
          <a:r>
            <a:rPr lang="es-ES_tradnl" dirty="0"/>
            <a:t>Reactivos de opción múltiple</a:t>
          </a:r>
          <a:endParaRPr lang="es-ES" dirty="0"/>
        </a:p>
      </dgm:t>
    </dgm:pt>
    <dgm:pt modelId="{2BAD68BB-86CA-4D7E-9E5D-AA864A8A49C4}" type="parTrans" cxnId="{4C853F48-F082-4704-8A91-ADE5504F2D70}">
      <dgm:prSet/>
      <dgm:spPr/>
      <dgm:t>
        <a:bodyPr/>
        <a:lstStyle/>
        <a:p>
          <a:endParaRPr lang="es-ES"/>
        </a:p>
      </dgm:t>
    </dgm:pt>
    <dgm:pt modelId="{950493E7-52D9-4D32-A519-55A7E9A6CFB4}" type="sibTrans" cxnId="{4C853F48-F082-4704-8A91-ADE5504F2D70}">
      <dgm:prSet/>
      <dgm:spPr/>
      <dgm:t>
        <a:bodyPr/>
        <a:lstStyle/>
        <a:p>
          <a:endParaRPr lang="es-ES"/>
        </a:p>
      </dgm:t>
    </dgm:pt>
    <dgm:pt modelId="{CE1B5F19-FE84-4E22-ABC1-C9DC5C518EA3}">
      <dgm:prSet phldrT="[Texto]"/>
      <dgm:spPr/>
      <dgm:t>
        <a:bodyPr/>
        <a:lstStyle/>
        <a:p>
          <a:r>
            <a:rPr lang="es-MX" dirty="0"/>
            <a:t>*</a:t>
          </a:r>
          <a:r>
            <a:rPr lang="es-MX" b="1" dirty="0"/>
            <a:t>Cuestionamiento directo o simple.</a:t>
          </a:r>
          <a:endParaRPr lang="es-ES" dirty="0"/>
        </a:p>
      </dgm:t>
    </dgm:pt>
    <dgm:pt modelId="{B45365DB-1485-4586-9B8C-186F1A5FA668}" type="parTrans" cxnId="{2192F7D3-BF3C-4D7C-B781-FE2F6E747683}">
      <dgm:prSet/>
      <dgm:spPr/>
      <dgm:t>
        <a:bodyPr/>
        <a:lstStyle/>
        <a:p>
          <a:endParaRPr lang="es-ES"/>
        </a:p>
      </dgm:t>
    </dgm:pt>
    <dgm:pt modelId="{377AE025-D8D4-4809-8235-61601EA812BB}" type="sibTrans" cxnId="{2192F7D3-BF3C-4D7C-B781-FE2F6E747683}">
      <dgm:prSet/>
      <dgm:spPr/>
      <dgm:t>
        <a:bodyPr/>
        <a:lstStyle/>
        <a:p>
          <a:endParaRPr lang="es-ES"/>
        </a:p>
      </dgm:t>
    </dgm:pt>
    <dgm:pt modelId="{57A27F11-17DC-4757-8BDD-03BD9960E57D}">
      <dgm:prSet phldrT="[Texto]"/>
      <dgm:spPr/>
      <dgm:t>
        <a:bodyPr/>
        <a:lstStyle/>
        <a:p>
          <a:r>
            <a:rPr lang="es-MX" b="1" dirty="0"/>
            <a:t>*Jerarquización u ordenamiento</a:t>
          </a:r>
          <a:endParaRPr lang="es-ES" dirty="0"/>
        </a:p>
      </dgm:t>
    </dgm:pt>
    <dgm:pt modelId="{44A1EA1D-7561-47BD-8A2B-2787B986FC52}" type="parTrans" cxnId="{5D1C320F-5C9A-4A04-B587-DDC3F5723368}">
      <dgm:prSet/>
      <dgm:spPr/>
      <dgm:t>
        <a:bodyPr/>
        <a:lstStyle/>
        <a:p>
          <a:endParaRPr lang="es-ES"/>
        </a:p>
      </dgm:t>
    </dgm:pt>
    <dgm:pt modelId="{4A1B58C4-5D71-477C-9399-9CC91BE4823D}" type="sibTrans" cxnId="{5D1C320F-5C9A-4A04-B587-DDC3F5723368}">
      <dgm:prSet/>
      <dgm:spPr/>
      <dgm:t>
        <a:bodyPr/>
        <a:lstStyle/>
        <a:p>
          <a:endParaRPr lang="es-ES"/>
        </a:p>
      </dgm:t>
    </dgm:pt>
    <dgm:pt modelId="{EA389199-D145-4C82-B419-0DB9FA132516}">
      <dgm:prSet phldrT="[Texto]"/>
      <dgm:spPr/>
      <dgm:t>
        <a:bodyPr/>
        <a:lstStyle/>
        <a:p>
          <a:r>
            <a:rPr lang="es-MX" b="1" dirty="0"/>
            <a:t>*Completar enunciados u oraciones.</a:t>
          </a:r>
          <a:endParaRPr lang="es-ES" dirty="0"/>
        </a:p>
      </dgm:t>
    </dgm:pt>
    <dgm:pt modelId="{4016CE6A-2A82-4B9F-9E30-1B4BA2E64327}" type="parTrans" cxnId="{C397DDFC-99A8-471E-B057-40F00ABBDC43}">
      <dgm:prSet/>
      <dgm:spPr/>
      <dgm:t>
        <a:bodyPr/>
        <a:lstStyle/>
        <a:p>
          <a:endParaRPr lang="es-ES"/>
        </a:p>
      </dgm:t>
    </dgm:pt>
    <dgm:pt modelId="{134D52AB-2C8E-4E35-B710-92E5BEAFAC02}" type="sibTrans" cxnId="{C397DDFC-99A8-471E-B057-40F00ABBDC43}">
      <dgm:prSet/>
      <dgm:spPr/>
      <dgm:t>
        <a:bodyPr/>
        <a:lstStyle/>
        <a:p>
          <a:endParaRPr lang="es-ES"/>
        </a:p>
      </dgm:t>
    </dgm:pt>
    <dgm:pt modelId="{2F710C00-0B15-4556-B2DC-37954C07AF19}">
      <dgm:prSet phldrT="[Texto]"/>
      <dgm:spPr/>
      <dgm:t>
        <a:bodyPr/>
        <a:lstStyle/>
        <a:p>
          <a:r>
            <a:rPr lang="es-MX" b="1" dirty="0"/>
            <a:t>*Relación de columnas.</a:t>
          </a:r>
          <a:endParaRPr lang="es-ES" dirty="0"/>
        </a:p>
      </dgm:t>
    </dgm:pt>
    <dgm:pt modelId="{A96F7B71-8E9A-4BB3-8A56-1962C7D55215}" type="parTrans" cxnId="{4BB9C2A3-9723-4C67-84FE-337C4569BED7}">
      <dgm:prSet/>
      <dgm:spPr/>
      <dgm:t>
        <a:bodyPr/>
        <a:lstStyle/>
        <a:p>
          <a:endParaRPr lang="es-ES"/>
        </a:p>
      </dgm:t>
    </dgm:pt>
    <dgm:pt modelId="{37A648EA-AF30-4F0C-8E7F-72BA7E06C22B}" type="sibTrans" cxnId="{4BB9C2A3-9723-4C67-84FE-337C4569BED7}">
      <dgm:prSet/>
      <dgm:spPr/>
      <dgm:t>
        <a:bodyPr/>
        <a:lstStyle/>
        <a:p>
          <a:endParaRPr lang="es-ES"/>
        </a:p>
      </dgm:t>
    </dgm:pt>
    <dgm:pt modelId="{9389AC62-64C3-4274-8237-F1A791C3225D}">
      <dgm:prSet phldrT="[Texto]"/>
      <dgm:spPr/>
      <dgm:t>
        <a:bodyPr/>
        <a:lstStyle/>
        <a:p>
          <a:r>
            <a:rPr lang="es-MX" b="1" dirty="0"/>
            <a:t>*Elección de elementos de un listado.</a:t>
          </a:r>
          <a:endParaRPr lang="es-ES" dirty="0"/>
        </a:p>
      </dgm:t>
    </dgm:pt>
    <dgm:pt modelId="{8404A491-1ED3-4042-A83A-A00224B22851}" type="parTrans" cxnId="{9F8A0F5D-9F82-4C8D-A0BC-B1202AFCA68F}">
      <dgm:prSet/>
      <dgm:spPr/>
      <dgm:t>
        <a:bodyPr/>
        <a:lstStyle/>
        <a:p>
          <a:endParaRPr lang="es-ES"/>
        </a:p>
      </dgm:t>
    </dgm:pt>
    <dgm:pt modelId="{10496A10-25AC-4EC5-B7A8-1F1AD4F81666}" type="sibTrans" cxnId="{9F8A0F5D-9F82-4C8D-A0BC-B1202AFCA68F}">
      <dgm:prSet/>
      <dgm:spPr/>
      <dgm:t>
        <a:bodyPr/>
        <a:lstStyle/>
        <a:p>
          <a:endParaRPr lang="es-ES"/>
        </a:p>
      </dgm:t>
    </dgm:pt>
    <dgm:pt modelId="{3F32CAEF-C30A-4063-B4EE-EC53F4A18A68}" type="pres">
      <dgm:prSet presAssocID="{EAFF1B70-D745-49EF-A1A7-0049F74A118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6C84F2D-728F-4DBA-97DD-202A23AC9B37}" type="pres">
      <dgm:prSet presAssocID="{715ED9DC-F597-476E-A745-100E5BACD108}" presName="root1" presStyleCnt="0"/>
      <dgm:spPr/>
    </dgm:pt>
    <dgm:pt modelId="{88FE7763-A9A5-496A-A2AE-B51E579AC414}" type="pres">
      <dgm:prSet presAssocID="{715ED9DC-F597-476E-A745-100E5BACD108}" presName="LevelOneTextNode" presStyleLbl="node0" presStyleIdx="0" presStyleCnt="1">
        <dgm:presLayoutVars>
          <dgm:chPref val="3"/>
        </dgm:presLayoutVars>
      </dgm:prSet>
      <dgm:spPr/>
    </dgm:pt>
    <dgm:pt modelId="{D04A53CB-7D58-4437-BEFD-5F98BD419DCB}" type="pres">
      <dgm:prSet presAssocID="{715ED9DC-F597-476E-A745-100E5BACD108}" presName="level2hierChild" presStyleCnt="0"/>
      <dgm:spPr/>
    </dgm:pt>
    <dgm:pt modelId="{0788A3CE-705D-4CB3-B961-A992A8CCE130}" type="pres">
      <dgm:prSet presAssocID="{B45365DB-1485-4586-9B8C-186F1A5FA668}" presName="conn2-1" presStyleLbl="parChTrans1D2" presStyleIdx="0" presStyleCnt="5"/>
      <dgm:spPr/>
    </dgm:pt>
    <dgm:pt modelId="{B93EAD13-6994-4625-B6A6-5A7B8C8207AD}" type="pres">
      <dgm:prSet presAssocID="{B45365DB-1485-4586-9B8C-186F1A5FA668}" presName="connTx" presStyleLbl="parChTrans1D2" presStyleIdx="0" presStyleCnt="5"/>
      <dgm:spPr/>
    </dgm:pt>
    <dgm:pt modelId="{1DBDC801-BB8D-43BC-B99E-A918678EF2D9}" type="pres">
      <dgm:prSet presAssocID="{CE1B5F19-FE84-4E22-ABC1-C9DC5C518EA3}" presName="root2" presStyleCnt="0"/>
      <dgm:spPr/>
    </dgm:pt>
    <dgm:pt modelId="{DCD032F0-1A7D-41B5-9B6E-2B734B3569C4}" type="pres">
      <dgm:prSet presAssocID="{CE1B5F19-FE84-4E22-ABC1-C9DC5C518EA3}" presName="LevelTwoTextNode" presStyleLbl="node2" presStyleIdx="0" presStyleCnt="5">
        <dgm:presLayoutVars>
          <dgm:chPref val="3"/>
        </dgm:presLayoutVars>
      </dgm:prSet>
      <dgm:spPr/>
    </dgm:pt>
    <dgm:pt modelId="{5E189093-5B79-4C95-A6D4-1B932C51C468}" type="pres">
      <dgm:prSet presAssocID="{CE1B5F19-FE84-4E22-ABC1-C9DC5C518EA3}" presName="level3hierChild" presStyleCnt="0"/>
      <dgm:spPr/>
    </dgm:pt>
    <dgm:pt modelId="{200A9B81-A14C-4E43-B8E4-2A13CC1365DD}" type="pres">
      <dgm:prSet presAssocID="{44A1EA1D-7561-47BD-8A2B-2787B986FC52}" presName="conn2-1" presStyleLbl="parChTrans1D2" presStyleIdx="1" presStyleCnt="5"/>
      <dgm:spPr/>
    </dgm:pt>
    <dgm:pt modelId="{9F9FC4A2-2BB3-44EE-BF58-E5727B07EBD2}" type="pres">
      <dgm:prSet presAssocID="{44A1EA1D-7561-47BD-8A2B-2787B986FC52}" presName="connTx" presStyleLbl="parChTrans1D2" presStyleIdx="1" presStyleCnt="5"/>
      <dgm:spPr/>
    </dgm:pt>
    <dgm:pt modelId="{6DCB933D-D7D8-40F2-982A-BF6927B174F5}" type="pres">
      <dgm:prSet presAssocID="{57A27F11-17DC-4757-8BDD-03BD9960E57D}" presName="root2" presStyleCnt="0"/>
      <dgm:spPr/>
    </dgm:pt>
    <dgm:pt modelId="{4E9B8DCA-6A28-4005-82E2-A82390F118FE}" type="pres">
      <dgm:prSet presAssocID="{57A27F11-17DC-4757-8BDD-03BD9960E57D}" presName="LevelTwoTextNode" presStyleLbl="node2" presStyleIdx="1" presStyleCnt="5">
        <dgm:presLayoutVars>
          <dgm:chPref val="3"/>
        </dgm:presLayoutVars>
      </dgm:prSet>
      <dgm:spPr/>
    </dgm:pt>
    <dgm:pt modelId="{DF75BDBB-2756-4D91-8521-01F4ECD25D89}" type="pres">
      <dgm:prSet presAssocID="{57A27F11-17DC-4757-8BDD-03BD9960E57D}" presName="level3hierChild" presStyleCnt="0"/>
      <dgm:spPr/>
    </dgm:pt>
    <dgm:pt modelId="{895A1F28-9ED9-4B92-A0D2-1EE7A9DE8660}" type="pres">
      <dgm:prSet presAssocID="{4016CE6A-2A82-4B9F-9E30-1B4BA2E64327}" presName="conn2-1" presStyleLbl="parChTrans1D2" presStyleIdx="2" presStyleCnt="5"/>
      <dgm:spPr/>
    </dgm:pt>
    <dgm:pt modelId="{83C71D40-82CB-49BA-BE2E-1A3F909C0564}" type="pres">
      <dgm:prSet presAssocID="{4016CE6A-2A82-4B9F-9E30-1B4BA2E64327}" presName="connTx" presStyleLbl="parChTrans1D2" presStyleIdx="2" presStyleCnt="5"/>
      <dgm:spPr/>
    </dgm:pt>
    <dgm:pt modelId="{44F02183-500D-4948-A931-671D9A5A1BEF}" type="pres">
      <dgm:prSet presAssocID="{EA389199-D145-4C82-B419-0DB9FA132516}" presName="root2" presStyleCnt="0"/>
      <dgm:spPr/>
    </dgm:pt>
    <dgm:pt modelId="{C4424840-574C-4494-8802-23BA8B4A55E5}" type="pres">
      <dgm:prSet presAssocID="{EA389199-D145-4C82-B419-0DB9FA132516}" presName="LevelTwoTextNode" presStyleLbl="node2" presStyleIdx="2" presStyleCnt="5">
        <dgm:presLayoutVars>
          <dgm:chPref val="3"/>
        </dgm:presLayoutVars>
      </dgm:prSet>
      <dgm:spPr/>
    </dgm:pt>
    <dgm:pt modelId="{BB720D69-89B6-4AAC-B1AC-D8882E7ECBD6}" type="pres">
      <dgm:prSet presAssocID="{EA389199-D145-4C82-B419-0DB9FA132516}" presName="level3hierChild" presStyleCnt="0"/>
      <dgm:spPr/>
    </dgm:pt>
    <dgm:pt modelId="{0D2C24B7-104C-45E9-AF2C-EBC9BF5F7CF1}" type="pres">
      <dgm:prSet presAssocID="{A96F7B71-8E9A-4BB3-8A56-1962C7D55215}" presName="conn2-1" presStyleLbl="parChTrans1D2" presStyleIdx="3" presStyleCnt="5"/>
      <dgm:spPr/>
    </dgm:pt>
    <dgm:pt modelId="{60DCAEC4-A0C2-4967-9F23-CBDA0E4FDF1F}" type="pres">
      <dgm:prSet presAssocID="{A96F7B71-8E9A-4BB3-8A56-1962C7D55215}" presName="connTx" presStyleLbl="parChTrans1D2" presStyleIdx="3" presStyleCnt="5"/>
      <dgm:spPr/>
    </dgm:pt>
    <dgm:pt modelId="{7A842BAE-8793-4271-AC39-6A2053B49B80}" type="pres">
      <dgm:prSet presAssocID="{2F710C00-0B15-4556-B2DC-37954C07AF19}" presName="root2" presStyleCnt="0"/>
      <dgm:spPr/>
    </dgm:pt>
    <dgm:pt modelId="{8B50ADCF-603B-491A-B683-63B703143824}" type="pres">
      <dgm:prSet presAssocID="{2F710C00-0B15-4556-B2DC-37954C07AF19}" presName="LevelTwoTextNode" presStyleLbl="node2" presStyleIdx="3" presStyleCnt="5">
        <dgm:presLayoutVars>
          <dgm:chPref val="3"/>
        </dgm:presLayoutVars>
      </dgm:prSet>
      <dgm:spPr/>
    </dgm:pt>
    <dgm:pt modelId="{250A53B0-7B3F-4C81-BC2D-E4100802F263}" type="pres">
      <dgm:prSet presAssocID="{2F710C00-0B15-4556-B2DC-37954C07AF19}" presName="level3hierChild" presStyleCnt="0"/>
      <dgm:spPr/>
    </dgm:pt>
    <dgm:pt modelId="{1E5485CE-F927-46CB-BD23-1F1E101145C4}" type="pres">
      <dgm:prSet presAssocID="{8404A491-1ED3-4042-A83A-A00224B22851}" presName="conn2-1" presStyleLbl="parChTrans1D2" presStyleIdx="4" presStyleCnt="5"/>
      <dgm:spPr/>
    </dgm:pt>
    <dgm:pt modelId="{7CCC769E-2F28-4387-960E-40C2056271C2}" type="pres">
      <dgm:prSet presAssocID="{8404A491-1ED3-4042-A83A-A00224B22851}" presName="connTx" presStyleLbl="parChTrans1D2" presStyleIdx="4" presStyleCnt="5"/>
      <dgm:spPr/>
    </dgm:pt>
    <dgm:pt modelId="{394C8C7E-4889-44FA-855B-576B5585DA7B}" type="pres">
      <dgm:prSet presAssocID="{9389AC62-64C3-4274-8237-F1A791C3225D}" presName="root2" presStyleCnt="0"/>
      <dgm:spPr/>
    </dgm:pt>
    <dgm:pt modelId="{31BCA798-D20D-4E91-86F4-69CE37220345}" type="pres">
      <dgm:prSet presAssocID="{9389AC62-64C3-4274-8237-F1A791C3225D}" presName="LevelTwoTextNode" presStyleLbl="node2" presStyleIdx="4" presStyleCnt="5">
        <dgm:presLayoutVars>
          <dgm:chPref val="3"/>
        </dgm:presLayoutVars>
      </dgm:prSet>
      <dgm:spPr/>
    </dgm:pt>
    <dgm:pt modelId="{9A25FF58-DCF6-41E6-A95A-9D13FFB1C3E7}" type="pres">
      <dgm:prSet presAssocID="{9389AC62-64C3-4274-8237-F1A791C3225D}" presName="level3hierChild" presStyleCnt="0"/>
      <dgm:spPr/>
    </dgm:pt>
  </dgm:ptLst>
  <dgm:cxnLst>
    <dgm:cxn modelId="{5D1C320F-5C9A-4A04-B587-DDC3F5723368}" srcId="{715ED9DC-F597-476E-A745-100E5BACD108}" destId="{57A27F11-17DC-4757-8BDD-03BD9960E57D}" srcOrd="1" destOrd="0" parTransId="{44A1EA1D-7561-47BD-8A2B-2787B986FC52}" sibTransId="{4A1B58C4-5D71-477C-9399-9CC91BE4823D}"/>
    <dgm:cxn modelId="{D94FA617-7D47-4DCD-AEF3-BB84037633AD}" type="presOf" srcId="{715ED9DC-F597-476E-A745-100E5BACD108}" destId="{88FE7763-A9A5-496A-A2AE-B51E579AC414}" srcOrd="0" destOrd="0" presId="urn:microsoft.com/office/officeart/2008/layout/HorizontalMultiLevelHierarchy"/>
    <dgm:cxn modelId="{3C1BB621-C3B7-4D73-BBF1-F312DDB14CAA}" type="presOf" srcId="{8404A491-1ED3-4042-A83A-A00224B22851}" destId="{7CCC769E-2F28-4387-960E-40C2056271C2}" srcOrd="1" destOrd="0" presId="urn:microsoft.com/office/officeart/2008/layout/HorizontalMultiLevelHierarchy"/>
    <dgm:cxn modelId="{BC18D62C-3CCC-4A23-909C-FB9695C42E72}" type="presOf" srcId="{2F710C00-0B15-4556-B2DC-37954C07AF19}" destId="{8B50ADCF-603B-491A-B683-63B703143824}" srcOrd="0" destOrd="0" presId="urn:microsoft.com/office/officeart/2008/layout/HorizontalMultiLevelHierarchy"/>
    <dgm:cxn modelId="{EB22F739-F1DD-45D5-94B7-BD36EB981E74}" type="presOf" srcId="{9389AC62-64C3-4274-8237-F1A791C3225D}" destId="{31BCA798-D20D-4E91-86F4-69CE37220345}" srcOrd="0" destOrd="0" presId="urn:microsoft.com/office/officeart/2008/layout/HorizontalMultiLevelHierarchy"/>
    <dgm:cxn modelId="{9F8A0F5D-9F82-4C8D-A0BC-B1202AFCA68F}" srcId="{715ED9DC-F597-476E-A745-100E5BACD108}" destId="{9389AC62-64C3-4274-8237-F1A791C3225D}" srcOrd="4" destOrd="0" parTransId="{8404A491-1ED3-4042-A83A-A00224B22851}" sibTransId="{10496A10-25AC-4EC5-B7A8-1F1AD4F81666}"/>
    <dgm:cxn modelId="{F8891160-0D38-4D8C-8410-BE1B0E54A98A}" type="presOf" srcId="{EA389199-D145-4C82-B419-0DB9FA132516}" destId="{C4424840-574C-4494-8802-23BA8B4A55E5}" srcOrd="0" destOrd="0" presId="urn:microsoft.com/office/officeart/2008/layout/HorizontalMultiLevelHierarchy"/>
    <dgm:cxn modelId="{BAA5D642-190A-43D0-B894-0A2C6B555E52}" type="presOf" srcId="{8404A491-1ED3-4042-A83A-A00224B22851}" destId="{1E5485CE-F927-46CB-BD23-1F1E101145C4}" srcOrd="0" destOrd="0" presId="urn:microsoft.com/office/officeart/2008/layout/HorizontalMultiLevelHierarchy"/>
    <dgm:cxn modelId="{8ABFC946-FE4C-4371-87B0-8DDAD4F398BB}" type="presOf" srcId="{A96F7B71-8E9A-4BB3-8A56-1962C7D55215}" destId="{60DCAEC4-A0C2-4967-9F23-CBDA0E4FDF1F}" srcOrd="1" destOrd="0" presId="urn:microsoft.com/office/officeart/2008/layout/HorizontalMultiLevelHierarchy"/>
    <dgm:cxn modelId="{4C853F48-F082-4704-8A91-ADE5504F2D70}" srcId="{EAFF1B70-D745-49EF-A1A7-0049F74A1184}" destId="{715ED9DC-F597-476E-A745-100E5BACD108}" srcOrd="0" destOrd="0" parTransId="{2BAD68BB-86CA-4D7E-9E5D-AA864A8A49C4}" sibTransId="{950493E7-52D9-4D32-A519-55A7E9A6CFB4}"/>
    <dgm:cxn modelId="{7FA73A50-C4D4-4FA6-A188-953108F5DC53}" type="presOf" srcId="{4016CE6A-2A82-4B9F-9E30-1B4BA2E64327}" destId="{895A1F28-9ED9-4B92-A0D2-1EE7A9DE8660}" srcOrd="0" destOrd="0" presId="urn:microsoft.com/office/officeart/2008/layout/HorizontalMultiLevelHierarchy"/>
    <dgm:cxn modelId="{3A5B8274-5ECF-48F8-9AB4-2E2AA41E478B}" type="presOf" srcId="{4016CE6A-2A82-4B9F-9E30-1B4BA2E64327}" destId="{83C71D40-82CB-49BA-BE2E-1A3F909C0564}" srcOrd="1" destOrd="0" presId="urn:microsoft.com/office/officeart/2008/layout/HorizontalMultiLevelHierarchy"/>
    <dgm:cxn modelId="{DCFEF358-04BF-4AE0-BC75-9DB802937826}" type="presOf" srcId="{44A1EA1D-7561-47BD-8A2B-2787B986FC52}" destId="{9F9FC4A2-2BB3-44EE-BF58-E5727B07EBD2}" srcOrd="1" destOrd="0" presId="urn:microsoft.com/office/officeart/2008/layout/HorizontalMultiLevelHierarchy"/>
    <dgm:cxn modelId="{02D1B48E-87AC-45BA-B0B2-DCAEE2532589}" type="presOf" srcId="{EAFF1B70-D745-49EF-A1A7-0049F74A1184}" destId="{3F32CAEF-C30A-4063-B4EE-EC53F4A18A68}" srcOrd="0" destOrd="0" presId="urn:microsoft.com/office/officeart/2008/layout/HorizontalMultiLevelHierarchy"/>
    <dgm:cxn modelId="{842FFF9A-8F7E-4A3C-A539-CBCC25BC51F3}" type="presOf" srcId="{57A27F11-17DC-4757-8BDD-03BD9960E57D}" destId="{4E9B8DCA-6A28-4005-82E2-A82390F118FE}" srcOrd="0" destOrd="0" presId="urn:microsoft.com/office/officeart/2008/layout/HorizontalMultiLevelHierarchy"/>
    <dgm:cxn modelId="{78535F9F-4282-4438-BD2C-D74454CC9EE7}" type="presOf" srcId="{CE1B5F19-FE84-4E22-ABC1-C9DC5C518EA3}" destId="{DCD032F0-1A7D-41B5-9B6E-2B734B3569C4}" srcOrd="0" destOrd="0" presId="urn:microsoft.com/office/officeart/2008/layout/HorizontalMultiLevelHierarchy"/>
    <dgm:cxn modelId="{4BB9C2A3-9723-4C67-84FE-337C4569BED7}" srcId="{715ED9DC-F597-476E-A745-100E5BACD108}" destId="{2F710C00-0B15-4556-B2DC-37954C07AF19}" srcOrd="3" destOrd="0" parTransId="{A96F7B71-8E9A-4BB3-8A56-1962C7D55215}" sibTransId="{37A648EA-AF30-4F0C-8E7F-72BA7E06C22B}"/>
    <dgm:cxn modelId="{D8BF34C3-E7D5-4C15-A6AC-85403DBFE138}" type="presOf" srcId="{44A1EA1D-7561-47BD-8A2B-2787B986FC52}" destId="{200A9B81-A14C-4E43-B8E4-2A13CC1365DD}" srcOrd="0" destOrd="0" presId="urn:microsoft.com/office/officeart/2008/layout/HorizontalMultiLevelHierarchy"/>
    <dgm:cxn modelId="{2192F7D3-BF3C-4D7C-B781-FE2F6E747683}" srcId="{715ED9DC-F597-476E-A745-100E5BACD108}" destId="{CE1B5F19-FE84-4E22-ABC1-C9DC5C518EA3}" srcOrd="0" destOrd="0" parTransId="{B45365DB-1485-4586-9B8C-186F1A5FA668}" sibTransId="{377AE025-D8D4-4809-8235-61601EA812BB}"/>
    <dgm:cxn modelId="{0DE2C4E2-2342-41D0-A2E1-1A9F3D4B91B1}" type="presOf" srcId="{A96F7B71-8E9A-4BB3-8A56-1962C7D55215}" destId="{0D2C24B7-104C-45E9-AF2C-EBC9BF5F7CF1}" srcOrd="0" destOrd="0" presId="urn:microsoft.com/office/officeart/2008/layout/HorizontalMultiLevelHierarchy"/>
    <dgm:cxn modelId="{283319E5-C6BF-481B-AB3F-394FF913F8B1}" type="presOf" srcId="{B45365DB-1485-4586-9B8C-186F1A5FA668}" destId="{0788A3CE-705D-4CB3-B961-A992A8CCE130}" srcOrd="0" destOrd="0" presId="urn:microsoft.com/office/officeart/2008/layout/HorizontalMultiLevelHierarchy"/>
    <dgm:cxn modelId="{C397DDFC-99A8-471E-B057-40F00ABBDC43}" srcId="{715ED9DC-F597-476E-A745-100E5BACD108}" destId="{EA389199-D145-4C82-B419-0DB9FA132516}" srcOrd="2" destOrd="0" parTransId="{4016CE6A-2A82-4B9F-9E30-1B4BA2E64327}" sibTransId="{134D52AB-2C8E-4E35-B710-92E5BEAFAC02}"/>
    <dgm:cxn modelId="{EB310BFE-0F89-4CB9-9CB6-7ED8E2CA825B}" type="presOf" srcId="{B45365DB-1485-4586-9B8C-186F1A5FA668}" destId="{B93EAD13-6994-4625-B6A6-5A7B8C8207AD}" srcOrd="1" destOrd="0" presId="urn:microsoft.com/office/officeart/2008/layout/HorizontalMultiLevelHierarchy"/>
    <dgm:cxn modelId="{408B817F-5C5F-4204-AA37-2A8B0EA89957}" type="presParOf" srcId="{3F32CAEF-C30A-4063-B4EE-EC53F4A18A68}" destId="{46C84F2D-728F-4DBA-97DD-202A23AC9B37}" srcOrd="0" destOrd="0" presId="urn:microsoft.com/office/officeart/2008/layout/HorizontalMultiLevelHierarchy"/>
    <dgm:cxn modelId="{B53DEA54-D72D-41D4-A556-706279A1F75D}" type="presParOf" srcId="{46C84F2D-728F-4DBA-97DD-202A23AC9B37}" destId="{88FE7763-A9A5-496A-A2AE-B51E579AC414}" srcOrd="0" destOrd="0" presId="urn:microsoft.com/office/officeart/2008/layout/HorizontalMultiLevelHierarchy"/>
    <dgm:cxn modelId="{0997A410-06B3-4A06-B7B7-F73E448E4D71}" type="presParOf" srcId="{46C84F2D-728F-4DBA-97DD-202A23AC9B37}" destId="{D04A53CB-7D58-4437-BEFD-5F98BD419DCB}" srcOrd="1" destOrd="0" presId="urn:microsoft.com/office/officeart/2008/layout/HorizontalMultiLevelHierarchy"/>
    <dgm:cxn modelId="{F4716A9C-C8F4-4861-89D1-2DDC37F4F0C9}" type="presParOf" srcId="{D04A53CB-7D58-4437-BEFD-5F98BD419DCB}" destId="{0788A3CE-705D-4CB3-B961-A992A8CCE130}" srcOrd="0" destOrd="0" presId="urn:microsoft.com/office/officeart/2008/layout/HorizontalMultiLevelHierarchy"/>
    <dgm:cxn modelId="{9B2B2EA2-0AD5-43E3-9630-2B29A6C00C4E}" type="presParOf" srcId="{0788A3CE-705D-4CB3-B961-A992A8CCE130}" destId="{B93EAD13-6994-4625-B6A6-5A7B8C8207AD}" srcOrd="0" destOrd="0" presId="urn:microsoft.com/office/officeart/2008/layout/HorizontalMultiLevelHierarchy"/>
    <dgm:cxn modelId="{7600C49A-58F6-46E2-BA0A-9E4EC227BAB0}" type="presParOf" srcId="{D04A53CB-7D58-4437-BEFD-5F98BD419DCB}" destId="{1DBDC801-BB8D-43BC-B99E-A918678EF2D9}" srcOrd="1" destOrd="0" presId="urn:microsoft.com/office/officeart/2008/layout/HorizontalMultiLevelHierarchy"/>
    <dgm:cxn modelId="{254061D8-0D05-4005-A41C-7C6368659078}" type="presParOf" srcId="{1DBDC801-BB8D-43BC-B99E-A918678EF2D9}" destId="{DCD032F0-1A7D-41B5-9B6E-2B734B3569C4}" srcOrd="0" destOrd="0" presId="urn:microsoft.com/office/officeart/2008/layout/HorizontalMultiLevelHierarchy"/>
    <dgm:cxn modelId="{6DAFC8FC-F6BD-4FC9-9D41-7CB628031A81}" type="presParOf" srcId="{1DBDC801-BB8D-43BC-B99E-A918678EF2D9}" destId="{5E189093-5B79-4C95-A6D4-1B932C51C468}" srcOrd="1" destOrd="0" presId="urn:microsoft.com/office/officeart/2008/layout/HorizontalMultiLevelHierarchy"/>
    <dgm:cxn modelId="{96427982-B3C1-4EC4-957E-9269E2B14CE0}" type="presParOf" srcId="{D04A53CB-7D58-4437-BEFD-5F98BD419DCB}" destId="{200A9B81-A14C-4E43-B8E4-2A13CC1365DD}" srcOrd="2" destOrd="0" presId="urn:microsoft.com/office/officeart/2008/layout/HorizontalMultiLevelHierarchy"/>
    <dgm:cxn modelId="{3EB571D4-0146-4FF8-B8B0-C03860AAD8F0}" type="presParOf" srcId="{200A9B81-A14C-4E43-B8E4-2A13CC1365DD}" destId="{9F9FC4A2-2BB3-44EE-BF58-E5727B07EBD2}" srcOrd="0" destOrd="0" presId="urn:microsoft.com/office/officeart/2008/layout/HorizontalMultiLevelHierarchy"/>
    <dgm:cxn modelId="{C91EDFF0-30D6-4025-8472-DBE6E630030C}" type="presParOf" srcId="{D04A53CB-7D58-4437-BEFD-5F98BD419DCB}" destId="{6DCB933D-D7D8-40F2-982A-BF6927B174F5}" srcOrd="3" destOrd="0" presId="urn:microsoft.com/office/officeart/2008/layout/HorizontalMultiLevelHierarchy"/>
    <dgm:cxn modelId="{4D33A786-9EAE-423A-9155-ED6AAF3987A4}" type="presParOf" srcId="{6DCB933D-D7D8-40F2-982A-BF6927B174F5}" destId="{4E9B8DCA-6A28-4005-82E2-A82390F118FE}" srcOrd="0" destOrd="0" presId="urn:microsoft.com/office/officeart/2008/layout/HorizontalMultiLevelHierarchy"/>
    <dgm:cxn modelId="{FEDC1BF0-0745-41D8-940E-95E3DE7C72E9}" type="presParOf" srcId="{6DCB933D-D7D8-40F2-982A-BF6927B174F5}" destId="{DF75BDBB-2756-4D91-8521-01F4ECD25D89}" srcOrd="1" destOrd="0" presId="urn:microsoft.com/office/officeart/2008/layout/HorizontalMultiLevelHierarchy"/>
    <dgm:cxn modelId="{85C8EFC6-C57A-4448-9A0E-6B3C04014BB1}" type="presParOf" srcId="{D04A53CB-7D58-4437-BEFD-5F98BD419DCB}" destId="{895A1F28-9ED9-4B92-A0D2-1EE7A9DE8660}" srcOrd="4" destOrd="0" presId="urn:microsoft.com/office/officeart/2008/layout/HorizontalMultiLevelHierarchy"/>
    <dgm:cxn modelId="{A72B7E25-1160-4DE8-8004-1C40786E82EC}" type="presParOf" srcId="{895A1F28-9ED9-4B92-A0D2-1EE7A9DE8660}" destId="{83C71D40-82CB-49BA-BE2E-1A3F909C0564}" srcOrd="0" destOrd="0" presId="urn:microsoft.com/office/officeart/2008/layout/HorizontalMultiLevelHierarchy"/>
    <dgm:cxn modelId="{530D4F90-5282-4FBD-99DB-B56A39B6CCD8}" type="presParOf" srcId="{D04A53CB-7D58-4437-BEFD-5F98BD419DCB}" destId="{44F02183-500D-4948-A931-671D9A5A1BEF}" srcOrd="5" destOrd="0" presId="urn:microsoft.com/office/officeart/2008/layout/HorizontalMultiLevelHierarchy"/>
    <dgm:cxn modelId="{F6AD5F6B-C9D8-4EE4-850A-2CFD38C806FA}" type="presParOf" srcId="{44F02183-500D-4948-A931-671D9A5A1BEF}" destId="{C4424840-574C-4494-8802-23BA8B4A55E5}" srcOrd="0" destOrd="0" presId="urn:microsoft.com/office/officeart/2008/layout/HorizontalMultiLevelHierarchy"/>
    <dgm:cxn modelId="{2283B5E5-0208-413A-ABA0-46B15AEC9CA3}" type="presParOf" srcId="{44F02183-500D-4948-A931-671D9A5A1BEF}" destId="{BB720D69-89B6-4AAC-B1AC-D8882E7ECBD6}" srcOrd="1" destOrd="0" presId="urn:microsoft.com/office/officeart/2008/layout/HorizontalMultiLevelHierarchy"/>
    <dgm:cxn modelId="{672E3CDF-F647-4A4D-BE9D-2CDC1DCC6B4D}" type="presParOf" srcId="{D04A53CB-7D58-4437-BEFD-5F98BD419DCB}" destId="{0D2C24B7-104C-45E9-AF2C-EBC9BF5F7CF1}" srcOrd="6" destOrd="0" presId="urn:microsoft.com/office/officeart/2008/layout/HorizontalMultiLevelHierarchy"/>
    <dgm:cxn modelId="{9FA26BC0-F7B7-489F-B4F7-986F60E6ADBF}" type="presParOf" srcId="{0D2C24B7-104C-45E9-AF2C-EBC9BF5F7CF1}" destId="{60DCAEC4-A0C2-4967-9F23-CBDA0E4FDF1F}" srcOrd="0" destOrd="0" presId="urn:microsoft.com/office/officeart/2008/layout/HorizontalMultiLevelHierarchy"/>
    <dgm:cxn modelId="{3624BB54-1AA6-489B-9B19-7432DD35F26B}" type="presParOf" srcId="{D04A53CB-7D58-4437-BEFD-5F98BD419DCB}" destId="{7A842BAE-8793-4271-AC39-6A2053B49B80}" srcOrd="7" destOrd="0" presId="urn:microsoft.com/office/officeart/2008/layout/HorizontalMultiLevelHierarchy"/>
    <dgm:cxn modelId="{E59BFF5B-928C-4466-B378-BE77A44FA8DD}" type="presParOf" srcId="{7A842BAE-8793-4271-AC39-6A2053B49B80}" destId="{8B50ADCF-603B-491A-B683-63B703143824}" srcOrd="0" destOrd="0" presId="urn:microsoft.com/office/officeart/2008/layout/HorizontalMultiLevelHierarchy"/>
    <dgm:cxn modelId="{2F061E64-3737-460F-AB5D-AD38A4FB9C1B}" type="presParOf" srcId="{7A842BAE-8793-4271-AC39-6A2053B49B80}" destId="{250A53B0-7B3F-4C81-BC2D-E4100802F263}" srcOrd="1" destOrd="0" presId="urn:microsoft.com/office/officeart/2008/layout/HorizontalMultiLevelHierarchy"/>
    <dgm:cxn modelId="{71BA2C30-0A6A-41A6-86F7-DA539C3EBC87}" type="presParOf" srcId="{D04A53CB-7D58-4437-BEFD-5F98BD419DCB}" destId="{1E5485CE-F927-46CB-BD23-1F1E101145C4}" srcOrd="8" destOrd="0" presId="urn:microsoft.com/office/officeart/2008/layout/HorizontalMultiLevelHierarchy"/>
    <dgm:cxn modelId="{893FFE0B-CEBC-4E9B-AA99-245DF893EC71}" type="presParOf" srcId="{1E5485CE-F927-46CB-BD23-1F1E101145C4}" destId="{7CCC769E-2F28-4387-960E-40C2056271C2}" srcOrd="0" destOrd="0" presId="urn:microsoft.com/office/officeart/2008/layout/HorizontalMultiLevelHierarchy"/>
    <dgm:cxn modelId="{B1A6F8DE-B3A4-44CF-8FF1-AE46D743FE96}" type="presParOf" srcId="{D04A53CB-7D58-4437-BEFD-5F98BD419DCB}" destId="{394C8C7E-4889-44FA-855B-576B5585DA7B}" srcOrd="9" destOrd="0" presId="urn:microsoft.com/office/officeart/2008/layout/HorizontalMultiLevelHierarchy"/>
    <dgm:cxn modelId="{E939555D-6A81-4082-85A1-47D8184C3741}" type="presParOf" srcId="{394C8C7E-4889-44FA-855B-576B5585DA7B}" destId="{31BCA798-D20D-4E91-86F4-69CE37220345}" srcOrd="0" destOrd="0" presId="urn:microsoft.com/office/officeart/2008/layout/HorizontalMultiLevelHierarchy"/>
    <dgm:cxn modelId="{F1D992E9-BA29-4B83-8803-AA563B8DB992}" type="presParOf" srcId="{394C8C7E-4889-44FA-855B-576B5585DA7B}" destId="{9A25FF58-DCF6-41E6-A95A-9D13FFB1C3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65B62-3EEB-4FCF-9F13-C12297820480}">
      <dsp:nvSpPr>
        <dsp:cNvPr id="0" name=""/>
        <dsp:cNvSpPr/>
      </dsp:nvSpPr>
      <dsp:spPr>
        <a:xfrm>
          <a:off x="3343704" y="914010"/>
          <a:ext cx="3414666" cy="227758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Es un planteamiento que demanda cierta tarea del individuo.</a:t>
          </a:r>
        </a:p>
      </dsp:txBody>
      <dsp:txXfrm>
        <a:off x="3890051" y="914010"/>
        <a:ext cx="2868319" cy="2277582"/>
      </dsp:txXfrm>
    </dsp:sp>
    <dsp:sp modelId="{E95B4E0B-3AB9-459D-ABF4-71920C3C6BFC}">
      <dsp:nvSpPr>
        <dsp:cNvPr id="0" name=""/>
        <dsp:cNvSpPr/>
      </dsp:nvSpPr>
      <dsp:spPr>
        <a:xfrm>
          <a:off x="3343704" y="3191592"/>
          <a:ext cx="3414666" cy="2277582"/>
        </a:xfrm>
        <a:prstGeom prst="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Su propósito es evidenciar la presencia o ausencia de un conocimiento, habilidad o destreza.</a:t>
          </a:r>
          <a:endParaRPr lang="es-ES" sz="2500" kern="1200" dirty="0"/>
        </a:p>
      </dsp:txBody>
      <dsp:txXfrm>
        <a:off x="3890051" y="3191592"/>
        <a:ext cx="2868319" cy="2277582"/>
      </dsp:txXfrm>
    </dsp:sp>
    <dsp:sp modelId="{8F5956D2-BA35-4078-B6AC-305469360D22}">
      <dsp:nvSpPr>
        <dsp:cNvPr id="0" name=""/>
        <dsp:cNvSpPr/>
      </dsp:nvSpPr>
      <dsp:spPr>
        <a:xfrm>
          <a:off x="1522549" y="3432"/>
          <a:ext cx="2276444" cy="22764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33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¿Qué es un reactivo?</a:t>
          </a:r>
          <a:endParaRPr lang="es-ES" sz="3300" kern="1200" dirty="0"/>
        </a:p>
      </dsp:txBody>
      <dsp:txXfrm>
        <a:off x="1855927" y="336810"/>
        <a:ext cx="1609688" cy="1609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AFFA9-841F-4B3B-BA9E-28B82B19A4C5}">
      <dsp:nvSpPr>
        <dsp:cNvPr id="0" name=""/>
        <dsp:cNvSpPr/>
      </dsp:nvSpPr>
      <dsp:spPr>
        <a:xfrm>
          <a:off x="0" y="1255668"/>
          <a:ext cx="7772400" cy="3020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353820" rIns="603225" bIns="312928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4400" kern="1200" dirty="0"/>
            <a:t>Simples o independientes</a:t>
          </a:r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4400" kern="1200" dirty="0" err="1"/>
            <a:t>Multirreactivos</a:t>
          </a:r>
          <a:endParaRPr lang="es-MX" sz="4400" kern="1200" dirty="0"/>
        </a:p>
      </dsp:txBody>
      <dsp:txXfrm>
        <a:off x="0" y="1255668"/>
        <a:ext cx="7772400" cy="3020062"/>
      </dsp:txXfrm>
    </dsp:sp>
    <dsp:sp modelId="{09E7D89E-1B03-4F08-A035-F5C3BC1DB670}">
      <dsp:nvSpPr>
        <dsp:cNvPr id="0" name=""/>
        <dsp:cNvSpPr/>
      </dsp:nvSpPr>
      <dsp:spPr>
        <a:xfrm>
          <a:off x="345230" y="181006"/>
          <a:ext cx="5440680" cy="1918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400" kern="1200" dirty="0"/>
            <a:t>Tipos de reactivos</a:t>
          </a:r>
        </a:p>
      </dsp:txBody>
      <dsp:txXfrm>
        <a:off x="438898" y="274674"/>
        <a:ext cx="5253344" cy="1731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485CE-F927-46CB-BD23-1F1E101145C4}">
      <dsp:nvSpPr>
        <dsp:cNvPr id="0" name=""/>
        <dsp:cNvSpPr/>
      </dsp:nvSpPr>
      <dsp:spPr>
        <a:xfrm>
          <a:off x="2751355" y="3060340"/>
          <a:ext cx="669011" cy="2549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505" y="0"/>
              </a:lnTo>
              <a:lnTo>
                <a:pt x="334505" y="2549585"/>
              </a:lnTo>
              <a:lnTo>
                <a:pt x="669011" y="25495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3019963" y="4269235"/>
        <a:ext cx="131794" cy="131794"/>
      </dsp:txXfrm>
    </dsp:sp>
    <dsp:sp modelId="{0D2C24B7-104C-45E9-AF2C-EBC9BF5F7CF1}">
      <dsp:nvSpPr>
        <dsp:cNvPr id="0" name=""/>
        <dsp:cNvSpPr/>
      </dsp:nvSpPr>
      <dsp:spPr>
        <a:xfrm>
          <a:off x="2751355" y="3060340"/>
          <a:ext cx="669011" cy="1274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505" y="0"/>
              </a:lnTo>
              <a:lnTo>
                <a:pt x="334505" y="1274792"/>
              </a:lnTo>
              <a:lnTo>
                <a:pt x="669011" y="127479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049868" y="3661744"/>
        <a:ext cx="71983" cy="71983"/>
      </dsp:txXfrm>
    </dsp:sp>
    <dsp:sp modelId="{895A1F28-9ED9-4B92-A0D2-1EE7A9DE8660}">
      <dsp:nvSpPr>
        <dsp:cNvPr id="0" name=""/>
        <dsp:cNvSpPr/>
      </dsp:nvSpPr>
      <dsp:spPr>
        <a:xfrm>
          <a:off x="2751355" y="3014620"/>
          <a:ext cx="6690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9011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069135" y="3043614"/>
        <a:ext cx="33450" cy="33450"/>
      </dsp:txXfrm>
    </dsp:sp>
    <dsp:sp modelId="{200A9B81-A14C-4E43-B8E4-2A13CC1365DD}">
      <dsp:nvSpPr>
        <dsp:cNvPr id="0" name=""/>
        <dsp:cNvSpPr/>
      </dsp:nvSpPr>
      <dsp:spPr>
        <a:xfrm>
          <a:off x="2751355" y="1785547"/>
          <a:ext cx="669011" cy="1274792"/>
        </a:xfrm>
        <a:custGeom>
          <a:avLst/>
          <a:gdLst/>
          <a:ahLst/>
          <a:cxnLst/>
          <a:rect l="0" t="0" r="0" b="0"/>
          <a:pathLst>
            <a:path>
              <a:moveTo>
                <a:pt x="0" y="1274792"/>
              </a:moveTo>
              <a:lnTo>
                <a:pt x="334505" y="1274792"/>
              </a:lnTo>
              <a:lnTo>
                <a:pt x="334505" y="0"/>
              </a:lnTo>
              <a:lnTo>
                <a:pt x="66901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049868" y="2386951"/>
        <a:ext cx="71983" cy="71983"/>
      </dsp:txXfrm>
    </dsp:sp>
    <dsp:sp modelId="{0788A3CE-705D-4CB3-B961-A992A8CCE130}">
      <dsp:nvSpPr>
        <dsp:cNvPr id="0" name=""/>
        <dsp:cNvSpPr/>
      </dsp:nvSpPr>
      <dsp:spPr>
        <a:xfrm>
          <a:off x="2751355" y="510754"/>
          <a:ext cx="669011" cy="2549585"/>
        </a:xfrm>
        <a:custGeom>
          <a:avLst/>
          <a:gdLst/>
          <a:ahLst/>
          <a:cxnLst/>
          <a:rect l="0" t="0" r="0" b="0"/>
          <a:pathLst>
            <a:path>
              <a:moveTo>
                <a:pt x="0" y="2549585"/>
              </a:moveTo>
              <a:lnTo>
                <a:pt x="334505" y="2549585"/>
              </a:lnTo>
              <a:lnTo>
                <a:pt x="334505" y="0"/>
              </a:lnTo>
              <a:lnTo>
                <a:pt x="66901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3019963" y="1719649"/>
        <a:ext cx="131794" cy="131794"/>
      </dsp:txXfrm>
    </dsp:sp>
    <dsp:sp modelId="{88FE7763-A9A5-496A-A2AE-B51E579AC414}">
      <dsp:nvSpPr>
        <dsp:cNvPr id="0" name=""/>
        <dsp:cNvSpPr/>
      </dsp:nvSpPr>
      <dsp:spPr>
        <a:xfrm rot="16200000">
          <a:off x="-442336" y="2550422"/>
          <a:ext cx="5367549" cy="10198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3500" kern="1200" dirty="0"/>
            <a:t>Reactivos de opción múltiple</a:t>
          </a:r>
          <a:endParaRPr lang="es-ES" sz="3500" kern="1200" dirty="0"/>
        </a:p>
      </dsp:txBody>
      <dsp:txXfrm>
        <a:off x="-442336" y="2550422"/>
        <a:ext cx="5367549" cy="1019834"/>
      </dsp:txXfrm>
    </dsp:sp>
    <dsp:sp modelId="{DCD032F0-1A7D-41B5-9B6E-2B734B3569C4}">
      <dsp:nvSpPr>
        <dsp:cNvPr id="0" name=""/>
        <dsp:cNvSpPr/>
      </dsp:nvSpPr>
      <dsp:spPr>
        <a:xfrm>
          <a:off x="3420366" y="836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kern="1200" dirty="0"/>
            <a:t>*</a:t>
          </a:r>
          <a:r>
            <a:rPr lang="es-MX" sz="2600" b="1" kern="1200" dirty="0"/>
            <a:t>Cuestionamiento directo o simple.</a:t>
          </a:r>
          <a:endParaRPr lang="es-ES" sz="2600" kern="1200" dirty="0"/>
        </a:p>
      </dsp:txBody>
      <dsp:txXfrm>
        <a:off x="3420366" y="836"/>
        <a:ext cx="3345056" cy="1019834"/>
      </dsp:txXfrm>
    </dsp:sp>
    <dsp:sp modelId="{4E9B8DCA-6A28-4005-82E2-A82390F118FE}">
      <dsp:nvSpPr>
        <dsp:cNvPr id="0" name=""/>
        <dsp:cNvSpPr/>
      </dsp:nvSpPr>
      <dsp:spPr>
        <a:xfrm>
          <a:off x="3420366" y="1275629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/>
            <a:t>*Jerarquización u ordenamiento</a:t>
          </a:r>
          <a:endParaRPr lang="es-ES" sz="2600" kern="1200" dirty="0"/>
        </a:p>
      </dsp:txBody>
      <dsp:txXfrm>
        <a:off x="3420366" y="1275629"/>
        <a:ext cx="3345056" cy="1019834"/>
      </dsp:txXfrm>
    </dsp:sp>
    <dsp:sp modelId="{C4424840-574C-4494-8802-23BA8B4A55E5}">
      <dsp:nvSpPr>
        <dsp:cNvPr id="0" name=""/>
        <dsp:cNvSpPr/>
      </dsp:nvSpPr>
      <dsp:spPr>
        <a:xfrm>
          <a:off x="3420366" y="2550422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/>
            <a:t>*Completar enunciados u oraciones.</a:t>
          </a:r>
          <a:endParaRPr lang="es-ES" sz="2600" kern="1200" dirty="0"/>
        </a:p>
      </dsp:txBody>
      <dsp:txXfrm>
        <a:off x="3420366" y="2550422"/>
        <a:ext cx="3345056" cy="1019834"/>
      </dsp:txXfrm>
    </dsp:sp>
    <dsp:sp modelId="{8B50ADCF-603B-491A-B683-63B703143824}">
      <dsp:nvSpPr>
        <dsp:cNvPr id="0" name=""/>
        <dsp:cNvSpPr/>
      </dsp:nvSpPr>
      <dsp:spPr>
        <a:xfrm>
          <a:off x="3420366" y="3825215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/>
            <a:t>*Relación de columnas.</a:t>
          </a:r>
          <a:endParaRPr lang="es-ES" sz="2600" kern="1200" dirty="0"/>
        </a:p>
      </dsp:txBody>
      <dsp:txXfrm>
        <a:off x="3420366" y="3825215"/>
        <a:ext cx="3345056" cy="1019834"/>
      </dsp:txXfrm>
    </dsp:sp>
    <dsp:sp modelId="{31BCA798-D20D-4E91-86F4-69CE37220345}">
      <dsp:nvSpPr>
        <dsp:cNvPr id="0" name=""/>
        <dsp:cNvSpPr/>
      </dsp:nvSpPr>
      <dsp:spPr>
        <a:xfrm>
          <a:off x="3420366" y="5100008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/>
            <a:t>*Elección de elementos de un listado.</a:t>
          </a:r>
          <a:endParaRPr lang="es-ES" sz="2600" kern="1200" dirty="0"/>
        </a:p>
      </dsp:txBody>
      <dsp:txXfrm>
        <a:off x="3420366" y="5100008"/>
        <a:ext cx="3345056" cy="1019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75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37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49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07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27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1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78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52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62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EAE47-BB9D-46D6-9001-4791086A47D4}" type="datetimeFigureOut">
              <a:rPr lang="es-ES" smtClean="0"/>
              <a:t>03/09/2018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37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61058"/>
            <a:ext cx="7772400" cy="1004046"/>
          </a:xfrm>
        </p:spPr>
        <p:txBody>
          <a:bodyPr/>
          <a:lstStyle/>
          <a:p>
            <a:r>
              <a:rPr lang="es-ES_tradnl" dirty="0"/>
              <a:t>Ejemplos de reactivos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467131"/>
            <a:ext cx="6400800" cy="1752600"/>
          </a:xfrm>
        </p:spPr>
        <p:txBody>
          <a:bodyPr/>
          <a:lstStyle/>
          <a:p>
            <a:endParaRPr lang="es-ES_tradnl" dirty="0"/>
          </a:p>
          <a:p>
            <a:r>
              <a:rPr lang="es-ES_tradnl" sz="2000" i="1" dirty="0"/>
              <a:t>Septiembre 2018</a:t>
            </a:r>
            <a:endParaRPr lang="es-ES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411760" y="1057603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EVALUACIÓN</a:t>
            </a:r>
            <a:endParaRPr lang="es-ES" sz="5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779983"/>
            <a:ext cx="3399955" cy="293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95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Cuestionamiento directo: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844824"/>
            <a:ext cx="793122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5. Resulta de la unión de tres segmentos determinados por tres puntos no </a:t>
            </a:r>
            <a:r>
              <a:rPr lang="es-ES" sz="2400" dirty="0" err="1"/>
              <a:t>colineales</a:t>
            </a:r>
            <a:r>
              <a:rPr lang="es-ES" sz="2400" dirty="0"/>
              <a:t>:</a:t>
            </a:r>
          </a:p>
          <a:p>
            <a:pPr marL="0" indent="0">
              <a:buNone/>
            </a:pPr>
            <a:r>
              <a:rPr lang="es-ES" sz="2400" dirty="0"/>
              <a:t>A recta</a:t>
            </a:r>
          </a:p>
          <a:p>
            <a:pPr marL="0" indent="0">
              <a:buNone/>
            </a:pPr>
            <a:r>
              <a:rPr lang="es-ES" sz="2400" dirty="0"/>
              <a:t>B paralelogramo</a:t>
            </a:r>
          </a:p>
          <a:p>
            <a:pPr marL="0" indent="0">
              <a:buNone/>
            </a:pPr>
            <a:r>
              <a:rPr lang="es-ES" sz="2400" dirty="0"/>
              <a:t>C triángulo  XX</a:t>
            </a:r>
          </a:p>
          <a:p>
            <a:pPr marL="0" indent="0">
              <a:buNone/>
            </a:pPr>
            <a:r>
              <a:rPr lang="es-ES" sz="2400" dirty="0"/>
              <a:t>D vértice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67544" y="32129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576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Jerarquización u ordenamiento: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29208" y="1803588"/>
            <a:ext cx="8085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47. Selecciona en orden las etapas por las cuales pasa el niño para llegar a desarrollar su aprendizaje, según la teoría piagetiana.</a:t>
            </a:r>
          </a:p>
          <a:p>
            <a:r>
              <a:rPr lang="es-ES" sz="2400" dirty="0"/>
              <a:t>1. operaciones formales, 2. operaciones concretas, 3. </a:t>
            </a:r>
            <a:r>
              <a:rPr lang="es-ES" sz="2400" dirty="0" err="1"/>
              <a:t>Sensoriomotoras</a:t>
            </a:r>
            <a:r>
              <a:rPr lang="es-ES" sz="2400" dirty="0"/>
              <a:t> , 4 </a:t>
            </a:r>
            <a:r>
              <a:rPr lang="es-ES" sz="2400" dirty="0" err="1"/>
              <a:t>preoperacionales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r>
              <a:rPr lang="es-ES" sz="2400" dirty="0"/>
              <a:t>A 2, 1, 3, 4</a:t>
            </a:r>
          </a:p>
          <a:p>
            <a:r>
              <a:rPr lang="es-ES" sz="2400" dirty="0"/>
              <a:t>B 3, 4, 2, 1 XX</a:t>
            </a:r>
          </a:p>
          <a:p>
            <a:r>
              <a:rPr lang="es-ES" sz="2400" dirty="0"/>
              <a:t>C 1, 3, 2, 4</a:t>
            </a:r>
          </a:p>
          <a:p>
            <a:r>
              <a:rPr lang="es-ES" sz="2400" dirty="0"/>
              <a:t>D 4, 2, 1, 3</a:t>
            </a:r>
          </a:p>
        </p:txBody>
      </p:sp>
    </p:spTree>
    <p:extLst>
      <p:ext uri="{BB962C8B-B14F-4D97-AF65-F5344CB8AC3E}">
        <p14:creationId xmlns:p14="http://schemas.microsoft.com/office/powerpoint/2010/main" val="22847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6. Para </a:t>
            </a:r>
            <a:r>
              <a:rPr lang="es-ES" sz="2800" dirty="0" err="1"/>
              <a:t>Eduard</a:t>
            </a:r>
            <a:r>
              <a:rPr lang="es-ES" sz="2800" dirty="0"/>
              <a:t> </a:t>
            </a:r>
            <a:r>
              <a:rPr lang="es-ES" sz="2800" dirty="0" err="1"/>
              <a:t>Spranger</a:t>
            </a:r>
            <a:r>
              <a:rPr lang="es-ES" sz="2800" dirty="0"/>
              <a:t> el hombre aprende del mundo que lo rodea pero también de las ____________ y _____________</a:t>
            </a:r>
          </a:p>
          <a:p>
            <a:pPr marL="0" indent="0">
              <a:buNone/>
            </a:pPr>
            <a:r>
              <a:rPr lang="es-ES" sz="2800" dirty="0"/>
              <a:t>A saberes …………… experiencias</a:t>
            </a:r>
          </a:p>
          <a:p>
            <a:pPr marL="0" indent="0">
              <a:buNone/>
            </a:pPr>
            <a:r>
              <a:rPr lang="es-ES" sz="2800" dirty="0"/>
              <a:t>B ideas…………aportaciones XX</a:t>
            </a:r>
          </a:p>
          <a:p>
            <a:pPr marL="0" indent="0">
              <a:buNone/>
            </a:pPr>
            <a:r>
              <a:rPr lang="es-ES" sz="2800" dirty="0"/>
              <a:t>C hipótesis…………experimentaciones</a:t>
            </a:r>
          </a:p>
          <a:p>
            <a:pPr marL="0" indent="0">
              <a:buNone/>
            </a:pPr>
            <a:r>
              <a:rPr lang="es-ES" sz="2800" dirty="0"/>
              <a:t>D ideas………experiencias</a:t>
            </a:r>
          </a:p>
        </p:txBody>
      </p:sp>
    </p:spTree>
    <p:extLst>
      <p:ext uri="{BB962C8B-B14F-4D97-AF65-F5344CB8AC3E}">
        <p14:creationId xmlns:p14="http://schemas.microsoft.com/office/powerpoint/2010/main" val="153858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de columnas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" t="18222" r="30139" b="29778"/>
          <a:stretch/>
        </p:blipFill>
        <p:spPr bwMode="auto">
          <a:xfrm>
            <a:off x="251520" y="1918320"/>
            <a:ext cx="8602538" cy="388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63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Elección de elementos de un listado</a:t>
            </a:r>
            <a:endParaRPr lang="es-ES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/>
              <a:t>42. Características de una estrategia de aprendizaje son: </a:t>
            </a:r>
          </a:p>
          <a:p>
            <a:pPr marL="0" indent="0">
              <a:buNone/>
            </a:pPr>
            <a:r>
              <a:rPr lang="es-ES" dirty="0"/>
              <a:t>1. elección consciente </a:t>
            </a:r>
          </a:p>
          <a:p>
            <a:pPr marL="0" indent="0">
              <a:buNone/>
            </a:pPr>
            <a:r>
              <a:rPr lang="es-ES" dirty="0"/>
              <a:t>2. elección inconsciente </a:t>
            </a:r>
          </a:p>
          <a:p>
            <a:pPr marL="0" indent="0">
              <a:buNone/>
            </a:pPr>
            <a:r>
              <a:rPr lang="es-ES" dirty="0"/>
              <a:t>3. planificación </a:t>
            </a:r>
          </a:p>
          <a:p>
            <a:pPr marL="0" indent="0">
              <a:buNone/>
            </a:pPr>
            <a:r>
              <a:rPr lang="es-ES" dirty="0"/>
              <a:t>4. diagramación </a:t>
            </a:r>
          </a:p>
          <a:p>
            <a:pPr marL="0" indent="0">
              <a:buNone/>
            </a:pPr>
            <a:r>
              <a:rPr lang="es-ES" dirty="0"/>
              <a:t>5. Control </a:t>
            </a:r>
          </a:p>
          <a:p>
            <a:pPr marL="0" indent="0">
              <a:buNone/>
            </a:pPr>
            <a:r>
              <a:rPr lang="es-ES" dirty="0"/>
              <a:t>6. ejecución </a:t>
            </a:r>
          </a:p>
          <a:p>
            <a:pPr marL="0" indent="0">
              <a:buNone/>
            </a:pPr>
            <a:r>
              <a:rPr lang="es-ES" dirty="0"/>
              <a:t>7. evaluación de la ejecución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 1, 2, 3, 4</a:t>
            </a:r>
          </a:p>
          <a:p>
            <a:pPr marL="0" indent="0">
              <a:buNone/>
            </a:pPr>
            <a:r>
              <a:rPr lang="es-ES" dirty="0"/>
              <a:t>B 1, 5, 6, 7</a:t>
            </a:r>
          </a:p>
          <a:p>
            <a:pPr marL="0" indent="0">
              <a:buNone/>
            </a:pPr>
            <a:r>
              <a:rPr lang="es-ES" dirty="0"/>
              <a:t>C 1, 3, 5, 7 XX</a:t>
            </a:r>
          </a:p>
          <a:p>
            <a:pPr marL="0" indent="0">
              <a:buNone/>
            </a:pPr>
            <a:r>
              <a:rPr lang="es-ES" dirty="0"/>
              <a:t>D 1, 3, 4, 6</a:t>
            </a:r>
          </a:p>
        </p:txBody>
      </p:sp>
    </p:spTree>
    <p:extLst>
      <p:ext uri="{BB962C8B-B14F-4D97-AF65-F5344CB8AC3E}">
        <p14:creationId xmlns:p14="http://schemas.microsoft.com/office/powerpoint/2010/main" val="4177391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Incluye todas las palabras que puedan repetirse en las diferentes opciones de respuesta.</a:t>
            </a:r>
            <a:b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11. Distingue dos tipos de procedimiento como estrategia el de evocación y registro.</a:t>
            </a:r>
          </a:p>
          <a:p>
            <a:pPr marL="0" indent="0">
              <a:buNone/>
            </a:pPr>
            <a:r>
              <a:rPr lang="es-ES" sz="2800" dirty="0"/>
              <a:t>B Memoria cultural  XX</a:t>
            </a:r>
          </a:p>
          <a:p>
            <a:pPr marL="0" indent="0">
              <a:buNone/>
            </a:pPr>
            <a:r>
              <a:rPr lang="es-ES" sz="2800" dirty="0"/>
              <a:t>C Memoria del pensamiento</a:t>
            </a:r>
          </a:p>
          <a:p>
            <a:pPr marL="0" indent="0">
              <a:buNone/>
            </a:pPr>
            <a:r>
              <a:rPr lang="es-ES" sz="2800" dirty="0"/>
              <a:t>D Memoria procesual</a:t>
            </a:r>
          </a:p>
          <a:p>
            <a:pPr marL="0" indent="0">
              <a:buNone/>
            </a:pPr>
            <a:r>
              <a:rPr lang="es-ES" sz="2800" dirty="0"/>
              <a:t>E Memoria natural</a:t>
            </a:r>
          </a:p>
        </p:txBody>
      </p:sp>
    </p:spTree>
    <p:extLst>
      <p:ext uri="{BB962C8B-B14F-4D97-AF65-F5344CB8AC3E}">
        <p14:creationId xmlns:p14="http://schemas.microsoft.com/office/powerpoint/2010/main" val="2164415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673224" y="980728"/>
            <a:ext cx="800323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800" dirty="0"/>
              <a:t>2. Los aspectos a considerar por el docente en las reuniones con los padres de familia son:</a:t>
            </a:r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r>
              <a:rPr lang="es-ES_tradnl" sz="1400" dirty="0"/>
              <a:t>A 3,4 y 6</a:t>
            </a:r>
            <a:endParaRPr lang="es-ES" sz="1400" dirty="0"/>
          </a:p>
          <a:p>
            <a:pPr marL="0" indent="0">
              <a:buNone/>
            </a:pPr>
            <a:r>
              <a:rPr lang="es-ES_tradnl" sz="1400" dirty="0"/>
              <a:t>B 1,4 y 5</a:t>
            </a:r>
            <a:endParaRPr lang="es-ES" sz="1400" dirty="0"/>
          </a:p>
          <a:p>
            <a:pPr marL="0" indent="0">
              <a:buNone/>
            </a:pPr>
            <a:r>
              <a:rPr lang="es-ES_tradnl" sz="1400" dirty="0">
                <a:solidFill>
                  <a:srgbClr val="FF0000"/>
                </a:solidFill>
              </a:rPr>
              <a:t>C 3,2 y 1</a:t>
            </a:r>
            <a:endParaRPr lang="es-ES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_tradnl" sz="1400" dirty="0"/>
              <a:t>D 1,3 y 4  </a:t>
            </a:r>
          </a:p>
          <a:p>
            <a:pPr marL="0" indent="0">
              <a:buNone/>
            </a:pPr>
            <a:endParaRPr lang="es-ES_tradnl" sz="1400" dirty="0"/>
          </a:p>
          <a:p>
            <a:pPr marL="0" indent="0">
              <a:buNone/>
            </a:pPr>
            <a:r>
              <a:rPr lang="es-ES_tradnl" sz="1400" b="1" dirty="0"/>
              <a:t>CORRECTA:</a:t>
            </a:r>
          </a:p>
          <a:p>
            <a:pPr marL="0" indent="0">
              <a:buNone/>
            </a:pPr>
            <a:r>
              <a:rPr lang="es-ES_tradnl" sz="1400" b="1" dirty="0"/>
              <a:t>A 3, 4, 6</a:t>
            </a:r>
          </a:p>
          <a:p>
            <a:pPr marL="0" indent="0">
              <a:buNone/>
            </a:pPr>
            <a:r>
              <a:rPr lang="es-ES_tradnl" sz="1400" b="1" dirty="0"/>
              <a:t>B 1, 4, 5</a:t>
            </a:r>
          </a:p>
          <a:p>
            <a:pPr marL="0" indent="0">
              <a:buNone/>
            </a:pPr>
            <a:r>
              <a:rPr lang="es-ES_tradnl" sz="1400" b="1" dirty="0"/>
              <a:t>C 1, 2, 3</a:t>
            </a:r>
          </a:p>
          <a:p>
            <a:pPr marL="0" indent="0">
              <a:buNone/>
            </a:pPr>
            <a:r>
              <a:rPr lang="es-ES_tradnl" sz="1400" b="1" dirty="0"/>
              <a:t>D 1, 3, 4</a:t>
            </a:r>
            <a:endParaRPr lang="es-ES" sz="1400" b="1" dirty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18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056560"/>
              </p:ext>
            </p:extLst>
          </p:nvPr>
        </p:nvGraphicFramePr>
        <p:xfrm>
          <a:off x="1187624" y="1778671"/>
          <a:ext cx="6408712" cy="1305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8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9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8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1. dar indicaciones muy precisas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>
                          <a:solidFill>
                            <a:schemeClr val="tx1"/>
                          </a:solidFill>
                          <a:effectLst/>
                        </a:rPr>
                        <a:t>2. programar siempre a una hora</a:t>
                      </a:r>
                      <a:endParaRPr lang="es-ES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>
                          <a:solidFill>
                            <a:schemeClr val="tx1"/>
                          </a:solidFill>
                          <a:effectLst/>
                        </a:rPr>
                        <a:t> 3. preparar temas de interés</a:t>
                      </a:r>
                      <a:endParaRPr lang="es-ES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4. informar con anticipación 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 5. enviar orden del día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6. cuidar que no se prolonguen tanto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691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sz="2400" i="1" dirty="0"/>
              <a:t>4. El tipo de proyecto comunitario que ayuda al docente a organizar su intervención efectiva en una comunidad es el de: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A </a:t>
            </a:r>
            <a:r>
              <a:rPr lang="es-ES_tradnl" sz="2400" i="1" dirty="0">
                <a:solidFill>
                  <a:srgbClr val="FF0000"/>
                </a:solidFill>
              </a:rPr>
              <a:t>origen</a:t>
            </a:r>
            <a:endParaRPr lang="es-ES" sz="2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_tradnl" sz="2400" i="1" dirty="0"/>
              <a:t>B </a:t>
            </a:r>
            <a:r>
              <a:rPr lang="es-ES_tradnl" sz="2400" i="1" dirty="0">
                <a:solidFill>
                  <a:srgbClr val="FF0000"/>
                </a:solidFill>
              </a:rPr>
              <a:t>las características socioeconómicas </a:t>
            </a:r>
            <a:endParaRPr lang="es-ES" sz="2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_tradnl" sz="2400" i="1" dirty="0"/>
              <a:t>C intervenciones comunitarias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D la problemática específica XX</a:t>
            </a:r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2400" dirty="0"/>
              <a:t>4. El tipo de proyecto comunitario que ayuda al docente a organizar su intervención efectiva en una comunidad es el de la:</a:t>
            </a:r>
            <a:endParaRPr lang="es-ES" sz="2400" dirty="0"/>
          </a:p>
          <a:p>
            <a:pPr marL="0" indent="0" algn="just">
              <a:buNone/>
            </a:pPr>
            <a:r>
              <a:rPr lang="es-ES_tradnl" sz="2400" dirty="0"/>
              <a:t>A  necesidad del alumno</a:t>
            </a:r>
            <a:endParaRPr lang="es-ES" sz="2400" dirty="0"/>
          </a:p>
          <a:p>
            <a:pPr marL="0" indent="0" algn="just">
              <a:buNone/>
            </a:pPr>
            <a:r>
              <a:rPr lang="es-ES_tradnl" sz="2400" dirty="0"/>
              <a:t>B   evaluación diagnóstica</a:t>
            </a:r>
            <a:endParaRPr lang="es-ES" sz="2400" dirty="0"/>
          </a:p>
          <a:p>
            <a:pPr marL="0" indent="0" algn="just">
              <a:buNone/>
            </a:pPr>
            <a:r>
              <a:rPr lang="es-ES_tradnl" sz="2400" dirty="0"/>
              <a:t>C   caracterización del contexto</a:t>
            </a:r>
            <a:endParaRPr lang="es-ES" sz="2400" dirty="0"/>
          </a:p>
          <a:p>
            <a:pPr marL="0" indent="0" algn="just">
              <a:buNone/>
            </a:pPr>
            <a:r>
              <a:rPr lang="es-ES_tradnl" sz="2400" dirty="0"/>
              <a:t>D  problemática específica XX</a:t>
            </a: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  <p:sp>
        <p:nvSpPr>
          <p:cNvPr id="2" name="1 Llamada ovalada"/>
          <p:cNvSpPr/>
          <p:nvPr/>
        </p:nvSpPr>
        <p:spPr>
          <a:xfrm>
            <a:off x="5796136" y="1412776"/>
            <a:ext cx="2808312" cy="792088"/>
          </a:xfrm>
          <a:prstGeom prst="wedgeEllipseCallout">
            <a:avLst>
              <a:gd name="adj1" fmla="val -77246"/>
              <a:gd name="adj2" fmla="val -19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/>
              <a:t>Extensión similar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3040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_tradnl" sz="2400" i="1" dirty="0"/>
              <a:t>5. En la sensibilización que el docente hace a la comunidad; deberá convencerlos de intervenir activamente, el logro de esto se refleja en un: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A cambio de vida y educación para todos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B éxito del proyecto y cambio de visión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C cambio de actitud y calidad de vida XX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D desarrollo rural y calidad de organización </a:t>
            </a:r>
            <a:endParaRPr lang="es-ES" sz="2400" i="1" dirty="0"/>
          </a:p>
          <a:p>
            <a:pPr marL="0" indent="0" algn="just">
              <a:buNone/>
            </a:pPr>
            <a:endParaRPr lang="es-ES_tradnl" dirty="0"/>
          </a:p>
          <a:p>
            <a:pPr marL="0" indent="0" algn="just">
              <a:buNone/>
            </a:pPr>
            <a:r>
              <a:rPr lang="es-ES_tradnl" sz="2600" dirty="0"/>
              <a:t>5. En la sensibilización que el docente hace a la comunidad; deberá convencerlos de intervenir activamente, el logro de esto se refleja en un cambio de vida y calidad de __________________.</a:t>
            </a:r>
            <a:endParaRPr lang="es-ES" sz="2600" dirty="0"/>
          </a:p>
          <a:p>
            <a:pPr marL="0" indent="0" algn="just">
              <a:buNone/>
            </a:pPr>
            <a:r>
              <a:rPr lang="es-ES_tradnl" sz="2600" dirty="0"/>
              <a:t>A  educación</a:t>
            </a:r>
            <a:endParaRPr lang="es-ES" sz="2600" dirty="0"/>
          </a:p>
          <a:p>
            <a:pPr marL="0" indent="0" algn="just">
              <a:buNone/>
            </a:pPr>
            <a:r>
              <a:rPr lang="es-ES_tradnl" sz="2600" dirty="0"/>
              <a:t>B  visión</a:t>
            </a:r>
            <a:endParaRPr lang="es-ES" sz="2600" dirty="0"/>
          </a:p>
          <a:p>
            <a:pPr marL="0" indent="0" algn="just">
              <a:buNone/>
            </a:pPr>
            <a:r>
              <a:rPr lang="es-ES_tradnl" sz="2600" dirty="0"/>
              <a:t>C  vida XX</a:t>
            </a:r>
            <a:endParaRPr lang="es-ES" sz="2600" dirty="0"/>
          </a:p>
          <a:p>
            <a:pPr marL="0" indent="0" algn="just">
              <a:buNone/>
            </a:pPr>
            <a:r>
              <a:rPr lang="es-ES_tradnl" sz="2600"/>
              <a:t>D  organización </a:t>
            </a:r>
            <a:endParaRPr lang="es-ES" sz="2600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5847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_tradnl" sz="2400" i="1" dirty="0"/>
              <a:t>6. </a:t>
            </a:r>
            <a:r>
              <a:rPr lang="es-ES" sz="2400" i="1" dirty="0"/>
              <a:t>De la lectura “El Taller: un medio para el desarrollo social y humano” sobre los pasos de la reunión, hay 3  actividades de iniciación, que son: </a:t>
            </a:r>
          </a:p>
          <a:p>
            <a:pPr marL="0" indent="0" algn="just">
              <a:buNone/>
            </a:pPr>
            <a:r>
              <a:rPr lang="es-ES" sz="2400" i="1" dirty="0"/>
              <a:t>A saludo, control de asistencia y control de materiales  XX</a:t>
            </a:r>
          </a:p>
          <a:p>
            <a:pPr marL="0" indent="0" algn="just">
              <a:buNone/>
            </a:pPr>
            <a:r>
              <a:rPr lang="es-ES" sz="2400" i="1" dirty="0"/>
              <a:t>B inicio, desarrollo y cierre</a:t>
            </a:r>
          </a:p>
          <a:p>
            <a:pPr marL="0" indent="0" algn="just">
              <a:buNone/>
            </a:pPr>
            <a:r>
              <a:rPr lang="es-ES" sz="2400" i="1" dirty="0"/>
              <a:t>C saludo, presentación y control de asistencia</a:t>
            </a:r>
          </a:p>
          <a:p>
            <a:pPr marL="0" indent="0" algn="just">
              <a:buNone/>
            </a:pPr>
            <a:r>
              <a:rPr lang="es-ES" sz="2400" i="1" dirty="0"/>
              <a:t>D bienvenida, saludo y pase de lista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2400" dirty="0"/>
              <a:t>6. De acuerdo con </a:t>
            </a:r>
            <a:r>
              <a:rPr lang="es-ES_tradnl" sz="2400" dirty="0" err="1"/>
              <a:t>Judy</a:t>
            </a:r>
            <a:r>
              <a:rPr lang="es-ES_tradnl" sz="2400" dirty="0"/>
              <a:t> </a:t>
            </a:r>
            <a:r>
              <a:rPr lang="es-ES_tradnl" sz="2400" dirty="0" err="1"/>
              <a:t>Dunn</a:t>
            </a:r>
            <a:r>
              <a:rPr lang="es-ES_tradnl" sz="2400" dirty="0"/>
              <a:t> </a:t>
            </a:r>
            <a:r>
              <a:rPr lang="es-ES" sz="2400" dirty="0"/>
              <a:t>hay 3  actividades de iniciación, que son: </a:t>
            </a:r>
          </a:p>
          <a:p>
            <a:pPr marL="0" indent="0" algn="just">
              <a:buNone/>
            </a:pPr>
            <a:r>
              <a:rPr lang="es-ES" sz="2400" dirty="0"/>
              <a:t>1 inicio</a:t>
            </a:r>
          </a:p>
          <a:p>
            <a:pPr marL="0" indent="0" algn="just">
              <a:buNone/>
            </a:pPr>
            <a:r>
              <a:rPr lang="es-ES" sz="2400" dirty="0"/>
              <a:t>2 saludo</a:t>
            </a:r>
          </a:p>
          <a:p>
            <a:pPr marL="0" indent="0" algn="just">
              <a:buNone/>
            </a:pPr>
            <a:r>
              <a:rPr lang="es-ES" sz="2400" dirty="0"/>
              <a:t>3 presentación</a:t>
            </a:r>
          </a:p>
          <a:p>
            <a:pPr marL="0" indent="0" algn="just">
              <a:buNone/>
            </a:pPr>
            <a:r>
              <a:rPr lang="es-ES" sz="2400" dirty="0"/>
              <a:t>4 control de asistencia </a:t>
            </a:r>
          </a:p>
          <a:p>
            <a:pPr marL="0" indent="0" algn="just">
              <a:buNone/>
            </a:pPr>
            <a:r>
              <a:rPr lang="es-ES" sz="2400" dirty="0"/>
              <a:t>5 cierre</a:t>
            </a:r>
          </a:p>
          <a:p>
            <a:pPr marL="0" indent="0" algn="just">
              <a:buNone/>
            </a:pPr>
            <a:r>
              <a:rPr lang="es-ES" sz="2400" dirty="0"/>
              <a:t>6 control de materiales 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A  2, 4, 6 XX</a:t>
            </a:r>
          </a:p>
          <a:p>
            <a:pPr marL="0" indent="0" algn="just">
              <a:buNone/>
            </a:pPr>
            <a:r>
              <a:rPr lang="es-ES_tradnl" sz="2400" dirty="0"/>
              <a:t>B  1, 3, 5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C  3, 4, 5</a:t>
            </a:r>
          </a:p>
          <a:p>
            <a:pPr marL="0" indent="0" algn="just">
              <a:buNone/>
            </a:pPr>
            <a:r>
              <a:rPr lang="es-ES" sz="2400" dirty="0"/>
              <a:t>D  1, 2, 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641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444225692"/>
              </p:ext>
            </p:extLst>
          </p:nvPr>
        </p:nvGraphicFramePr>
        <p:xfrm>
          <a:off x="467544" y="764704"/>
          <a:ext cx="828092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465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43197"/>
            <a:ext cx="8229600" cy="589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i="1" dirty="0"/>
              <a:t>7. Cuando el grupo expresa los aspectos positivos y negativos de la reunión, se le llama:</a:t>
            </a:r>
          </a:p>
          <a:p>
            <a:pPr marL="0" indent="0">
              <a:buNone/>
            </a:pPr>
            <a:r>
              <a:rPr lang="es-ES" sz="2400" i="1" dirty="0"/>
              <a:t>A autoevaluación</a:t>
            </a:r>
          </a:p>
          <a:p>
            <a:pPr marL="0" indent="0">
              <a:buNone/>
            </a:pPr>
            <a:r>
              <a:rPr lang="es-ES" sz="2400" i="1" dirty="0"/>
              <a:t>B seguimiento</a:t>
            </a:r>
          </a:p>
          <a:p>
            <a:pPr marL="0" indent="0">
              <a:buNone/>
            </a:pPr>
            <a:r>
              <a:rPr lang="es-ES" sz="2400" i="1" dirty="0"/>
              <a:t>C la evaluación  XX</a:t>
            </a:r>
          </a:p>
          <a:p>
            <a:pPr marL="0" indent="0">
              <a:buNone/>
            </a:pPr>
            <a:r>
              <a:rPr lang="es-ES" sz="2400" i="1" dirty="0"/>
              <a:t>D inicio de asamblea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>
              <a:buNone/>
            </a:pPr>
            <a:r>
              <a:rPr lang="es-ES" sz="2400" dirty="0"/>
              <a:t>7. Cuando el grupo expresa los aspectos positivos y negativos de la reunión, se le llama:</a:t>
            </a:r>
          </a:p>
          <a:p>
            <a:pPr marL="0" indent="0">
              <a:buNone/>
            </a:pPr>
            <a:r>
              <a:rPr lang="es-ES" sz="2400" dirty="0"/>
              <a:t>A  autoevaluación</a:t>
            </a:r>
          </a:p>
          <a:p>
            <a:pPr marL="0" indent="0">
              <a:buNone/>
            </a:pPr>
            <a:r>
              <a:rPr lang="es-ES" sz="2400" dirty="0"/>
              <a:t>B  seguimiento</a:t>
            </a:r>
          </a:p>
          <a:p>
            <a:pPr marL="0" indent="0">
              <a:buNone/>
            </a:pPr>
            <a:r>
              <a:rPr lang="es-ES" sz="2400" dirty="0"/>
              <a:t>C  evaluación  XX</a:t>
            </a:r>
          </a:p>
          <a:p>
            <a:pPr marL="0" indent="0">
              <a:buNone/>
            </a:pPr>
            <a:r>
              <a:rPr lang="es-ES" sz="2400" dirty="0"/>
              <a:t>D  asamblea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967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31229"/>
            <a:ext cx="8229600" cy="57500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400" i="1" dirty="0"/>
              <a:t>20. Para facilitar el camino hacia la integración dentro de las escuelas “comunes”, es necesario contar  con la presencia de___________:</a:t>
            </a:r>
          </a:p>
          <a:p>
            <a:pPr marL="0" indent="0" algn="just">
              <a:buNone/>
            </a:pPr>
            <a:r>
              <a:rPr lang="es-ES" sz="2400" i="1" dirty="0"/>
              <a:t>A la diversidad en las aulas   XX</a:t>
            </a:r>
          </a:p>
          <a:p>
            <a:pPr marL="0" indent="0" algn="just">
              <a:buNone/>
            </a:pPr>
            <a:r>
              <a:rPr lang="es-ES" sz="2400" i="1" dirty="0"/>
              <a:t>B alumnos con N E </a:t>
            </a:r>
            <a:r>
              <a:rPr lang="es-ES" sz="2400" i="1" dirty="0" err="1"/>
              <a:t>E</a:t>
            </a:r>
            <a:endParaRPr lang="es-ES" sz="2400" i="1" dirty="0"/>
          </a:p>
          <a:p>
            <a:pPr marL="0" indent="0" algn="just">
              <a:buNone/>
            </a:pPr>
            <a:r>
              <a:rPr lang="es-ES" sz="2400" i="1" dirty="0"/>
              <a:t>C un proyecto institucional</a:t>
            </a:r>
          </a:p>
          <a:p>
            <a:pPr marL="0" indent="0" algn="just">
              <a:buNone/>
            </a:pPr>
            <a:r>
              <a:rPr lang="es-ES" sz="2400" i="1" dirty="0"/>
              <a:t>D diferentes criterios</a:t>
            </a:r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" sz="2400" dirty="0"/>
              <a:t>20. Para facilitar el camino hacia la integración dentro de las escuelas </a:t>
            </a:r>
            <a:r>
              <a:rPr lang="es-ES" sz="2400" i="1" dirty="0"/>
              <a:t>“comunes”,</a:t>
            </a:r>
            <a:r>
              <a:rPr lang="es-ES" sz="2400" dirty="0"/>
              <a:t> es necesario contar  con la presencia de: </a:t>
            </a:r>
          </a:p>
          <a:p>
            <a:pPr marL="0" indent="0" algn="just">
              <a:buNone/>
            </a:pPr>
            <a:r>
              <a:rPr lang="es-ES" sz="2400" dirty="0"/>
              <a:t>A diversidad en las aulas   XX</a:t>
            </a:r>
          </a:p>
          <a:p>
            <a:pPr marL="0" indent="0" algn="just">
              <a:buNone/>
            </a:pPr>
            <a:r>
              <a:rPr lang="es-ES" sz="2400" dirty="0"/>
              <a:t>B  adecuaciones curriculares</a:t>
            </a:r>
          </a:p>
          <a:p>
            <a:pPr marL="0" indent="0" algn="just">
              <a:buNone/>
            </a:pPr>
            <a:r>
              <a:rPr lang="es-ES" sz="2400" dirty="0"/>
              <a:t>C  educadoras inclusivas</a:t>
            </a:r>
          </a:p>
          <a:p>
            <a:pPr marL="0" indent="0" algn="just">
              <a:buNone/>
            </a:pPr>
            <a:r>
              <a:rPr lang="es-ES" sz="2400" dirty="0"/>
              <a:t>D  equipo de educación especial</a:t>
            </a:r>
          </a:p>
          <a:p>
            <a:pPr marL="0" indent="0" algn="just">
              <a:buNone/>
            </a:pPr>
            <a:r>
              <a:rPr lang="es-ES" dirty="0"/>
              <a:t> 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8869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807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ES" sz="3100" i="1" dirty="0"/>
              <a:t>25. Las aulas diversificadas se caracterizan por que en ellas:</a:t>
            </a:r>
          </a:p>
          <a:p>
            <a:pPr marL="0" indent="0" algn="just">
              <a:buNone/>
            </a:pPr>
            <a:r>
              <a:rPr lang="es-ES" sz="3100" i="1" dirty="0"/>
              <a:t>1. hay una única definición de éxito</a:t>
            </a:r>
          </a:p>
          <a:p>
            <a:pPr marL="0" indent="0" algn="just">
              <a:buNone/>
            </a:pPr>
            <a:r>
              <a:rPr lang="es-ES" sz="3100" i="1" dirty="0"/>
              <a:t>2. las tareas son únicas e iguales para todos</a:t>
            </a:r>
          </a:p>
          <a:p>
            <a:pPr marL="0" indent="0" algn="just">
              <a:buNone/>
            </a:pPr>
            <a:r>
              <a:rPr lang="es-ES" sz="3100" i="1" dirty="0"/>
              <a:t>3. se evalúan a los alumnos de muchas maneras</a:t>
            </a:r>
          </a:p>
          <a:p>
            <a:pPr marL="0" indent="0" algn="just">
              <a:buNone/>
            </a:pPr>
            <a:r>
              <a:rPr lang="es-ES" sz="3100" i="1" dirty="0"/>
              <a:t>4. el profesor resuelve los problemas</a:t>
            </a:r>
          </a:p>
          <a:p>
            <a:pPr marL="0" indent="0" algn="just">
              <a:buNone/>
            </a:pPr>
            <a:r>
              <a:rPr lang="es-ES" sz="3100" i="1" dirty="0"/>
              <a:t>5. se usan múltiples técnicas docentes</a:t>
            </a:r>
          </a:p>
          <a:p>
            <a:pPr marL="0" indent="0" algn="just">
              <a:buNone/>
            </a:pPr>
            <a:r>
              <a:rPr lang="es-ES" sz="3100" i="1" dirty="0"/>
              <a:t>6. el tiempo se usa de manera flexible y en función de las necesidades de los alumnos</a:t>
            </a:r>
          </a:p>
          <a:p>
            <a:pPr marL="0" indent="0" algn="just">
              <a:buNone/>
            </a:pPr>
            <a:r>
              <a:rPr lang="es-ES" sz="3100" i="1" dirty="0"/>
              <a:t>A  1, 3, 4</a:t>
            </a:r>
          </a:p>
          <a:p>
            <a:pPr marL="0" indent="0" algn="just">
              <a:buNone/>
            </a:pPr>
            <a:r>
              <a:rPr lang="es-ES" sz="3100" i="1" dirty="0"/>
              <a:t>B  2, 4, 5</a:t>
            </a:r>
          </a:p>
          <a:p>
            <a:pPr marL="0" indent="0" algn="just">
              <a:buNone/>
            </a:pPr>
            <a:r>
              <a:rPr lang="es-ES" sz="3100" i="1" dirty="0"/>
              <a:t>C  3, 5, 6 XX</a:t>
            </a:r>
          </a:p>
          <a:p>
            <a:pPr marL="0" indent="0" algn="just">
              <a:buNone/>
            </a:pPr>
            <a:r>
              <a:rPr lang="es-ES" sz="3100" i="1" dirty="0"/>
              <a:t>D  1, 2, 6</a:t>
            </a:r>
          </a:p>
          <a:p>
            <a:pPr marL="0" indent="0" algn="just">
              <a:buNone/>
            </a:pPr>
            <a:endParaRPr lang="es-ES_tradnl" sz="3100" i="1" dirty="0"/>
          </a:p>
          <a:p>
            <a:pPr marL="0" indent="0">
              <a:buNone/>
            </a:pPr>
            <a:r>
              <a:rPr lang="es-ES" sz="3100" dirty="0"/>
              <a:t>25. Las aulas diversificadas se caracterizan por que en ellas:</a:t>
            </a:r>
          </a:p>
          <a:p>
            <a:pPr marL="0" indent="0">
              <a:buNone/>
            </a:pPr>
            <a:r>
              <a:rPr lang="es-ES" sz="3100" dirty="0"/>
              <a:t>1. hay una única definición de éxito</a:t>
            </a:r>
          </a:p>
          <a:p>
            <a:pPr marL="0" indent="0">
              <a:buNone/>
            </a:pPr>
            <a:r>
              <a:rPr lang="es-ES" sz="3100" dirty="0"/>
              <a:t>2. las tareas son únicas e iguales para todos</a:t>
            </a:r>
          </a:p>
          <a:p>
            <a:pPr marL="0" indent="0">
              <a:buNone/>
            </a:pPr>
            <a:r>
              <a:rPr lang="es-ES" sz="3100" dirty="0"/>
              <a:t>3. se evalúan a los alumnos de muchas maneras</a:t>
            </a:r>
          </a:p>
          <a:p>
            <a:pPr marL="0" indent="0">
              <a:buNone/>
            </a:pPr>
            <a:r>
              <a:rPr lang="es-ES" sz="3100" dirty="0"/>
              <a:t>4. el profesor resuelve los problemas</a:t>
            </a:r>
          </a:p>
          <a:p>
            <a:pPr marL="0" indent="0">
              <a:buNone/>
            </a:pPr>
            <a:r>
              <a:rPr lang="es-ES" sz="3100" dirty="0"/>
              <a:t>5. se usan múltiples técnicas docentes</a:t>
            </a:r>
          </a:p>
          <a:p>
            <a:pPr marL="0" indent="0">
              <a:buNone/>
            </a:pPr>
            <a:r>
              <a:rPr lang="es-ES" sz="3100" dirty="0"/>
              <a:t>6. el tiempo se usa de manera flexible </a:t>
            </a:r>
          </a:p>
          <a:p>
            <a:pPr marL="0" indent="0">
              <a:buNone/>
            </a:pPr>
            <a:r>
              <a:rPr lang="es-ES" sz="3100" dirty="0"/>
              <a:t>A  1, 3, 4</a:t>
            </a:r>
          </a:p>
          <a:p>
            <a:pPr marL="0" indent="0">
              <a:buNone/>
            </a:pPr>
            <a:r>
              <a:rPr lang="es-ES" sz="3100" dirty="0"/>
              <a:t>B  2, 4, 5</a:t>
            </a:r>
          </a:p>
          <a:p>
            <a:pPr marL="0" indent="0">
              <a:buNone/>
            </a:pPr>
            <a:r>
              <a:rPr lang="es-ES" sz="3100" dirty="0"/>
              <a:t>C  3, 5, 6 XX</a:t>
            </a:r>
          </a:p>
          <a:p>
            <a:pPr marL="0" indent="0">
              <a:buNone/>
            </a:pPr>
            <a:r>
              <a:rPr lang="es-ES" sz="3100" dirty="0"/>
              <a:t>D  1, 2, 6</a:t>
            </a:r>
          </a:p>
        </p:txBody>
      </p:sp>
    </p:spTree>
    <p:extLst>
      <p:ext uri="{BB962C8B-B14F-4D97-AF65-F5344CB8AC3E}">
        <p14:creationId xmlns:p14="http://schemas.microsoft.com/office/powerpoint/2010/main" val="3929631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i="1" dirty="0"/>
              <a:t>31. Los cinco objetivos para la educación preescolar que propone el Ministerio de Educación de Japón apuntan al fomento de: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A habilidades intelectuales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B la ciencia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C estados emocionales XX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D desarrollo cognitivo</a:t>
            </a:r>
          </a:p>
          <a:p>
            <a:pPr marL="0" indent="0" algn="just">
              <a:buNone/>
            </a:pPr>
            <a:endParaRPr lang="es-MX" sz="2400" i="1" dirty="0"/>
          </a:p>
          <a:p>
            <a:pPr marL="0" indent="0" algn="just">
              <a:buNone/>
            </a:pPr>
            <a:r>
              <a:rPr lang="es-MX" sz="2400" dirty="0"/>
              <a:t>31. Los cinco objetivos para la educación preescolar que propone el Ministerio de Educación de Japón apuntan al fomento de: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A  habilidades intelectuales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B  pensamiento matemático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C  estados emocionales XX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D  desarrollo cognitivo</a:t>
            </a:r>
            <a:endParaRPr lang="es-ES" sz="2400" dirty="0"/>
          </a:p>
          <a:p>
            <a:pPr marL="0" indent="0" algn="just">
              <a:buNone/>
            </a:pPr>
            <a:endParaRPr lang="es-ES" sz="2400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2222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i="1" dirty="0"/>
              <a:t>38. La escuela francesa para niños pequeños ha  conservado hasta nuestros días el nombre de: </a:t>
            </a:r>
          </a:p>
          <a:p>
            <a:pPr marL="0" indent="0" algn="just">
              <a:buNone/>
            </a:pPr>
            <a:r>
              <a:rPr lang="es-ES" sz="2400" i="1" dirty="0"/>
              <a:t>A  escuela infantil</a:t>
            </a:r>
          </a:p>
          <a:p>
            <a:pPr marL="0" indent="0" algn="just">
              <a:buNone/>
            </a:pPr>
            <a:r>
              <a:rPr lang="es-ES" sz="2400" i="1" dirty="0"/>
              <a:t>B  </a:t>
            </a:r>
            <a:r>
              <a:rPr lang="es-ES" sz="2400" i="1" dirty="0">
                <a:solidFill>
                  <a:srgbClr val="FF0000"/>
                </a:solidFill>
              </a:rPr>
              <a:t>sala </a:t>
            </a:r>
            <a:r>
              <a:rPr lang="es-ES" sz="2400" i="1" dirty="0"/>
              <a:t>de niños</a:t>
            </a:r>
          </a:p>
          <a:p>
            <a:pPr marL="0" indent="0" algn="just">
              <a:buNone/>
            </a:pPr>
            <a:r>
              <a:rPr lang="es-ES" sz="2400" i="1" dirty="0"/>
              <a:t>C  </a:t>
            </a:r>
            <a:r>
              <a:rPr lang="es-ES" sz="2400" i="1" dirty="0">
                <a:solidFill>
                  <a:srgbClr val="FF0000"/>
                </a:solidFill>
              </a:rPr>
              <a:t>sala</a:t>
            </a:r>
            <a:r>
              <a:rPr lang="es-ES" sz="2400" i="1" dirty="0"/>
              <a:t> de asilo</a:t>
            </a:r>
          </a:p>
          <a:p>
            <a:pPr marL="0" indent="0" algn="just">
              <a:buNone/>
            </a:pPr>
            <a:r>
              <a:rPr lang="es-ES" sz="2400" i="1" dirty="0"/>
              <a:t>D escuela maternal XX</a:t>
            </a:r>
          </a:p>
          <a:p>
            <a:pPr marL="0" indent="0" algn="just">
              <a:buNone/>
            </a:pPr>
            <a:r>
              <a:rPr lang="es-ES" sz="2400" i="1" dirty="0"/>
              <a:t> </a:t>
            </a:r>
          </a:p>
          <a:p>
            <a:pPr marL="0" indent="0" algn="just">
              <a:buNone/>
            </a:pPr>
            <a:r>
              <a:rPr lang="es-ES" sz="2400" dirty="0"/>
              <a:t>38. La escuela francesa para niños pequeños ha  conservado hasta nuestros días el nombre de: </a:t>
            </a:r>
          </a:p>
          <a:p>
            <a:pPr marL="0" indent="0" algn="just">
              <a:buNone/>
            </a:pPr>
            <a:r>
              <a:rPr lang="es-ES" sz="2400" dirty="0"/>
              <a:t>A  </a:t>
            </a:r>
            <a:r>
              <a:rPr lang="es-ES" sz="2400" dirty="0" err="1"/>
              <a:t>kinder</a:t>
            </a:r>
            <a:r>
              <a:rPr lang="es-ES" sz="2400" dirty="0"/>
              <a:t> </a:t>
            </a:r>
            <a:r>
              <a:rPr lang="es-ES" sz="2400" dirty="0" err="1"/>
              <a:t>garden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B  sala de niños</a:t>
            </a:r>
          </a:p>
          <a:p>
            <a:pPr marL="0" indent="0" algn="just">
              <a:buNone/>
            </a:pPr>
            <a:r>
              <a:rPr lang="es-ES" sz="2400" dirty="0"/>
              <a:t>C  centro infantil</a:t>
            </a:r>
          </a:p>
          <a:p>
            <a:pPr marL="0" indent="0" algn="just">
              <a:buNone/>
            </a:pPr>
            <a:r>
              <a:rPr lang="es-ES" sz="2400" dirty="0"/>
              <a:t>D  escuela maternal XX</a:t>
            </a:r>
          </a:p>
          <a:p>
            <a:pPr marL="0" indent="0" algn="just">
              <a:buNone/>
            </a:pPr>
            <a:endParaRPr lang="es-ES" sz="2400" i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2662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2600" dirty="0"/>
              <a:t>41. </a:t>
            </a:r>
            <a:r>
              <a:rPr lang="es-MX" sz="2600" dirty="0"/>
              <a:t>Son dos características de los Talleres: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1. Favorecer los intercambios en la realización de los aprendizajes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2. Estimular el trabajo individual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3. Estimular la participación de los padres de familia en ciertas actividades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4. Elaborar ciertos productos.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A 2 y 4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B 3 y 4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C 1 y 3    XX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D 1 y 2</a:t>
            </a:r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r>
              <a:rPr lang="es-ES" sz="2600" dirty="0"/>
              <a:t>41. </a:t>
            </a:r>
            <a:r>
              <a:rPr lang="es-MX" sz="2600" dirty="0"/>
              <a:t>Favorecer los intercambios en la realización de los aprendizajes y estimular la participación de los padres de familia en ciertas actividades son características de los:</a:t>
            </a:r>
          </a:p>
          <a:p>
            <a:pPr marL="0" indent="0" algn="just">
              <a:buNone/>
            </a:pPr>
            <a:r>
              <a:rPr lang="es-MX" sz="2600" dirty="0"/>
              <a:t>A  rincones</a:t>
            </a:r>
          </a:p>
          <a:p>
            <a:pPr marL="0" indent="0" algn="just">
              <a:buNone/>
            </a:pPr>
            <a:r>
              <a:rPr lang="es-MX" sz="2600" dirty="0"/>
              <a:t>B  talleres XX</a:t>
            </a:r>
          </a:p>
          <a:p>
            <a:pPr marL="0" indent="0" algn="just">
              <a:buNone/>
            </a:pPr>
            <a:r>
              <a:rPr lang="es-MX" sz="2600" dirty="0"/>
              <a:t>C  proyectos</a:t>
            </a:r>
          </a:p>
          <a:p>
            <a:pPr marL="0" indent="0" algn="just">
              <a:buNone/>
            </a:pPr>
            <a:r>
              <a:rPr lang="es-MX" sz="2600" dirty="0"/>
              <a:t>D  unidades</a:t>
            </a:r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endParaRPr lang="es-ES" sz="26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5386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1206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sz="2400" i="1" dirty="0"/>
              <a:t>86. Según Lionel Jospin, el paso del jardín de niños a la primaria es particularmente importante porque es en ese momento cuando el niño efectúa los aprendizajes básicos sobre los cuales construirá su escolaridad. Estos aprendizajes son:</a:t>
            </a:r>
          </a:p>
          <a:p>
            <a:pPr marL="0" indent="0" algn="just">
              <a:buNone/>
            </a:pPr>
            <a:r>
              <a:rPr lang="es-ES" sz="2400" i="1" dirty="0"/>
              <a:t>A la lectura, la escritura y el cálculo XX</a:t>
            </a:r>
          </a:p>
          <a:p>
            <a:pPr marL="0" indent="0" algn="just">
              <a:buNone/>
            </a:pPr>
            <a:r>
              <a:rPr lang="es-ES" sz="2400" i="1" dirty="0"/>
              <a:t>B la lectura, la comprensión y el razonamiento</a:t>
            </a:r>
          </a:p>
          <a:p>
            <a:pPr marL="0" indent="0" algn="just">
              <a:buNone/>
            </a:pPr>
            <a:r>
              <a:rPr lang="es-ES" sz="2400" i="1" dirty="0"/>
              <a:t>C la escritura, la reflexión y el cálculo</a:t>
            </a:r>
          </a:p>
          <a:p>
            <a:pPr marL="0" indent="0" algn="just">
              <a:buNone/>
            </a:pPr>
            <a:r>
              <a:rPr lang="es-ES" sz="2400" i="1" dirty="0"/>
              <a:t>D el cálculo, la reflexión y el razonamiento</a:t>
            </a:r>
          </a:p>
          <a:p>
            <a:pPr marL="0" indent="0" algn="just">
              <a:buNone/>
            </a:pPr>
            <a:endParaRPr lang="es-ES_tradnl" sz="2400" i="1" dirty="0"/>
          </a:p>
          <a:p>
            <a:pPr marL="0" indent="0" algn="just">
              <a:buNone/>
            </a:pPr>
            <a:r>
              <a:rPr lang="es-ES" sz="2400" dirty="0"/>
              <a:t>86. Según Jospin, el paso del jardín de niños a la primaria es particularmente importante porque es en ese momento cuando el niño efectúa los aprendizajes básicos sobre los cuales construirá su escolaridad. Estos aprendizajes son:</a:t>
            </a:r>
          </a:p>
          <a:p>
            <a:pPr marL="0" indent="0" algn="just">
              <a:buNone/>
            </a:pPr>
            <a:r>
              <a:rPr lang="es-ES" sz="2400" dirty="0"/>
              <a:t>1  lectura</a:t>
            </a:r>
          </a:p>
          <a:p>
            <a:pPr marL="0" indent="0" algn="just">
              <a:buNone/>
            </a:pPr>
            <a:r>
              <a:rPr lang="es-ES" sz="2400" dirty="0"/>
              <a:t>2  razonamiento</a:t>
            </a:r>
          </a:p>
          <a:p>
            <a:pPr marL="0" indent="0" algn="just">
              <a:buNone/>
            </a:pPr>
            <a:r>
              <a:rPr lang="es-ES" sz="2400" dirty="0"/>
              <a:t>3  reflexión</a:t>
            </a:r>
          </a:p>
          <a:p>
            <a:pPr marL="0" indent="0" algn="just">
              <a:buNone/>
            </a:pPr>
            <a:r>
              <a:rPr lang="es-ES" sz="2400" dirty="0"/>
              <a:t>4  </a:t>
            </a:r>
            <a:r>
              <a:rPr lang="es-ES" sz="2400" dirty="0" err="1"/>
              <a:t>metacognición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5  escritura</a:t>
            </a:r>
          </a:p>
          <a:p>
            <a:pPr marL="0" indent="0" algn="just">
              <a:buNone/>
            </a:pPr>
            <a:r>
              <a:rPr lang="es-ES" sz="2400" dirty="0"/>
              <a:t>6  cálculo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A  2, 3, 4 </a:t>
            </a:r>
          </a:p>
          <a:p>
            <a:pPr marL="0" indent="0" algn="just">
              <a:buNone/>
            </a:pPr>
            <a:r>
              <a:rPr lang="es-ES_tradnl" sz="2400" dirty="0"/>
              <a:t>B  3, 4, 5</a:t>
            </a:r>
          </a:p>
          <a:p>
            <a:pPr marL="0" indent="0" algn="just">
              <a:buNone/>
            </a:pPr>
            <a:r>
              <a:rPr lang="es-ES_tradnl" sz="2400" dirty="0"/>
              <a:t>C  1, 5, 6 XX</a:t>
            </a:r>
          </a:p>
          <a:p>
            <a:pPr marL="0" indent="0" algn="just">
              <a:buNone/>
            </a:pPr>
            <a:r>
              <a:rPr lang="es-ES_tradnl" sz="2400" dirty="0"/>
              <a:t>D  4, 5, 6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55991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Revisar una vez que estén en Escuela Red</a:t>
            </a:r>
            <a:endParaRPr lang="es-ES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4" t="32000" r="53842" b="28666"/>
          <a:stretch/>
        </p:blipFill>
        <p:spPr bwMode="auto">
          <a:xfrm>
            <a:off x="367595" y="1700808"/>
            <a:ext cx="838086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134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400" dirty="0"/>
              <a:t>Relaciona los cambios sociales y económicos con los desafíos para la educación.</a:t>
            </a:r>
            <a:endParaRPr lang="es-ES" sz="24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811647"/>
              </p:ext>
            </p:extLst>
          </p:nvPr>
        </p:nvGraphicFramePr>
        <p:xfrm>
          <a:off x="539552" y="1412776"/>
          <a:ext cx="8064896" cy="426720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{93296810-A885-4BE3-A3E7-6D5BEEA58F35}</a:tableStyleId>
              </a:tblPr>
              <a:tblGrid>
                <a:gridCol w="39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4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Cambios sociales y económicos que han sucedido en México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Desafíos para la educación preescolar</a:t>
                      </a:r>
                      <a:endParaRPr lang="es-ES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1. Crecimiento  y distribución de la riqueza.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2. extensión de la pobreza y la creciente desigualdad social.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3. los cambios de la estructura familiar.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4. urbanización como resultado de la imaginación del campo a la ciudad.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 Diversificación de la población atendida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b Niños procedentes de familias pobres con padres de escasa o nula escolaridad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 Reducción del tiempo de atención y convivencia de adultos con los niños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d Extensión de la cobertura de la educación preescolar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e Reducción de los espacios para el juego y la convivencia libre con otros niños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67544" y="5661248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 1a, 2b, 3c, 4e XX</a:t>
            </a:r>
          </a:p>
          <a:p>
            <a:r>
              <a:rPr lang="es-ES" dirty="0"/>
              <a:t>B 1b, 2c, 3a, 4d</a:t>
            </a:r>
          </a:p>
          <a:p>
            <a:r>
              <a:rPr lang="es-ES" dirty="0"/>
              <a:t>C 1c, 2e, 3b, 4a</a:t>
            </a:r>
          </a:p>
          <a:p>
            <a:r>
              <a:rPr lang="es-ES" dirty="0"/>
              <a:t>D 1d, 2b, 3e, 4c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5347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0" t="19320" r="23309" b="7639"/>
          <a:stretch/>
        </p:blipFill>
        <p:spPr bwMode="auto">
          <a:xfrm>
            <a:off x="107504" y="-38992"/>
            <a:ext cx="8871729" cy="686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48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238796"/>
              </p:ext>
            </p:extLst>
          </p:nvPr>
        </p:nvGraphicFramePr>
        <p:xfrm>
          <a:off x="914400" y="105273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861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761067355"/>
              </p:ext>
            </p:extLst>
          </p:nvPr>
        </p:nvGraphicFramePr>
        <p:xfrm>
          <a:off x="395536" y="404664"/>
          <a:ext cx="849694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34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Partes de un reactivo</a:t>
            </a:r>
            <a:endParaRPr lang="es-E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3" t="25163" r="13947" b="4942"/>
          <a:stretch/>
        </p:blipFill>
        <p:spPr bwMode="auto">
          <a:xfrm>
            <a:off x="1259632" y="1628800"/>
            <a:ext cx="6598205" cy="401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3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898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buen reactivo 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 marL="609600" indent="-609600">
              <a:defRPr/>
            </a:pPr>
            <a:r>
              <a:rPr lang="es-MX" b="1" dirty="0"/>
              <a:t>La base y las opciones DEBEN: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Estar redactadas con claridad y precisión.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Evitar emplear generalizaciones tales como: siempre, nunca, ninguno, todos. Especialmente cuando éste influye en la respuesta.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016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609600" indent="-609600">
              <a:defRPr/>
            </a:pPr>
            <a:r>
              <a:rPr lang="es-MX" sz="2800" b="1" dirty="0"/>
              <a:t>La pregunta o aseveración: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No contiene claves de la respuesta correcta.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Cuando se requiere distinguir el contraejemplo o la negación de una característica utiliza la palabra EXCEPTO (en mayúscula y al final de la aseveración) en lugar de “</a:t>
            </a:r>
            <a:r>
              <a:rPr lang="es-MX" sz="2400" b="1" dirty="0"/>
              <a:t>no</a:t>
            </a:r>
            <a:r>
              <a:rPr lang="es-MX" sz="2400" dirty="0"/>
              <a:t>”.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Incluye todas las palabras que puedan repetirse en las diferentes opciones de respuesta.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Se incluyen autores en casos necesarios (</a:t>
            </a:r>
            <a:r>
              <a:rPr lang="es-MX" sz="2400" dirty="0" err="1"/>
              <a:t>Meece</a:t>
            </a:r>
            <a:r>
              <a:rPr lang="es-MX" sz="2400" dirty="0"/>
              <a:t>, 2000); evitar nombres de artículos o libros.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79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MX" b="1" dirty="0"/>
              <a:t>Las opciones: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La extensión y estructura debe ser similar.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Son homogéneas, pertenecen al mismo campo semántico.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Evitar utilizar sinónimos.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Cuidar las consistencias de género y/o número en las opciones de respuesta.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La respuesta correcta esta elaborada, las demás no.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4019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defRPr/>
            </a:pPr>
            <a:r>
              <a:rPr lang="es-MX" dirty="0"/>
              <a:t>Son símbolos patrios, EXCEPTO:</a:t>
            </a:r>
          </a:p>
          <a:p>
            <a:pPr marL="914400" lvl="1" indent="-457200">
              <a:buFont typeface="Wingdings" pitchFamily="2" charset="2"/>
              <a:buAutoNum type="alphaLcParenR"/>
              <a:defRPr/>
            </a:pPr>
            <a:r>
              <a:rPr lang="es-MX" dirty="0"/>
              <a:t>La bandera. </a:t>
            </a:r>
          </a:p>
          <a:p>
            <a:pPr marL="914400" lvl="1" indent="-457200">
              <a:buFont typeface="Wingdings" pitchFamily="2" charset="2"/>
              <a:buAutoNum type="alphaLcParenR"/>
              <a:defRPr/>
            </a:pPr>
            <a:r>
              <a:rPr lang="es-MX" dirty="0"/>
              <a:t>El himno.</a:t>
            </a:r>
          </a:p>
          <a:p>
            <a:pPr marL="914400" lvl="1" indent="-457200">
              <a:spcBef>
                <a:spcPct val="0"/>
              </a:spcBef>
              <a:buSzTx/>
              <a:buFontTx/>
              <a:buAutoNum type="alphaLcParenR"/>
              <a:defRPr/>
            </a:pPr>
            <a:r>
              <a:rPr lang="es-MX" dirty="0"/>
              <a:t>La guadalupana</a:t>
            </a:r>
          </a:p>
          <a:p>
            <a:pPr marL="914400" lvl="1" indent="-457200">
              <a:spcBef>
                <a:spcPct val="0"/>
              </a:spcBef>
              <a:buSzTx/>
              <a:buFontTx/>
              <a:buAutoNum type="alphaLcParenR"/>
              <a:defRPr/>
            </a:pPr>
            <a:r>
              <a:rPr lang="es-MX" dirty="0"/>
              <a:t>El escudo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484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1792</Words>
  <Application>Microsoft Office PowerPoint</Application>
  <PresentationFormat>Presentación en pantalla (4:3)</PresentationFormat>
  <Paragraphs>262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Tema de Office</vt:lpstr>
      <vt:lpstr>Ejemplos de reactivos</vt:lpstr>
      <vt:lpstr>Presentación de PowerPoint</vt:lpstr>
      <vt:lpstr>Presentación de PowerPoint</vt:lpstr>
      <vt:lpstr>Presentación de PowerPoint</vt:lpstr>
      <vt:lpstr>Partes de un reactivo</vt:lpstr>
      <vt:lpstr>Características de un buen reactivo </vt:lpstr>
      <vt:lpstr>Presentación de PowerPoint</vt:lpstr>
      <vt:lpstr>Presentación de PowerPoint</vt:lpstr>
      <vt:lpstr>Presentación de PowerPoint</vt:lpstr>
      <vt:lpstr>Cuestionamiento directo:</vt:lpstr>
      <vt:lpstr>Jerarquización u ordenamiento:</vt:lpstr>
      <vt:lpstr>Complementar</vt:lpstr>
      <vt:lpstr>Relación de columnas</vt:lpstr>
      <vt:lpstr>Elección de elementos de un listado</vt:lpstr>
      <vt:lpstr>Incluye todas las palabras que puedan repetirse en las diferentes opciones de respuesta.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Revisar una vez que estén en Escuela Red</vt:lpstr>
      <vt:lpstr>Relaciona los cambios sociales y económicos con los desafíos para la educación.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SUB-ADMON</dc:creator>
  <cp:lastModifiedBy>ELENA MONSERRAT GAMEZ CEPEDA</cp:lastModifiedBy>
  <cp:revision>31</cp:revision>
  <dcterms:created xsi:type="dcterms:W3CDTF">2014-10-09T13:55:58Z</dcterms:created>
  <dcterms:modified xsi:type="dcterms:W3CDTF">2018-09-03T15:59:37Z</dcterms:modified>
</cp:coreProperties>
</file>