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4" r:id="rId3"/>
    <p:sldId id="263" r:id="rId4"/>
    <p:sldId id="266" r:id="rId5"/>
    <p:sldId id="268" r:id="rId6"/>
    <p:sldId id="269" r:id="rId7"/>
    <p:sldId id="270" r:id="rId8"/>
    <p:sldId id="271" r:id="rId9"/>
    <p:sldId id="267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B4A7C4-F7D8-47F5-9851-C74047B0EB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2269EEC-FE04-4F18-82F0-30984AC49A61}">
      <dgm:prSet phldrT="[Texto]" custT="1"/>
      <dgm:spPr/>
      <dgm:t>
        <a:bodyPr/>
        <a:lstStyle/>
        <a:p>
          <a:r>
            <a:rPr lang="es-MX" sz="1800" dirty="0" smtClean="0"/>
            <a:t>Unidad 1 Imágenes que dicen mucho: Estadística descriptiva</a:t>
          </a:r>
          <a:endParaRPr lang="es-MX" sz="1800" dirty="0"/>
        </a:p>
      </dgm:t>
    </dgm:pt>
    <dgm:pt modelId="{AD32B424-6FF3-4324-821D-B64589B48267}" type="parTrans" cxnId="{8B1E8E55-9DDE-4415-A229-00CBAF529CAB}">
      <dgm:prSet/>
      <dgm:spPr/>
      <dgm:t>
        <a:bodyPr/>
        <a:lstStyle/>
        <a:p>
          <a:endParaRPr lang="es-MX"/>
        </a:p>
      </dgm:t>
    </dgm:pt>
    <dgm:pt modelId="{8FDEF9C0-08DA-4F03-8E24-B6A9C7E52F50}" type="sibTrans" cxnId="{8B1E8E55-9DDE-4415-A229-00CBAF529CAB}">
      <dgm:prSet/>
      <dgm:spPr/>
      <dgm:t>
        <a:bodyPr/>
        <a:lstStyle/>
        <a:p>
          <a:endParaRPr lang="es-MX"/>
        </a:p>
      </dgm:t>
    </dgm:pt>
    <dgm:pt modelId="{E75CD610-DB4F-4AD1-AE80-74CD0C617308}">
      <dgm:prSet phldrT="[Texto]" custT="1"/>
      <dgm:spPr/>
      <dgm:t>
        <a:bodyPr/>
        <a:lstStyle/>
        <a:p>
          <a:r>
            <a:rPr lang="es-MX" sz="1800" dirty="0" smtClean="0"/>
            <a:t>Unidad III Prediciendo el futuro: La probabilidad y su aplicación en la educación</a:t>
          </a:r>
          <a:endParaRPr lang="es-MX" sz="1800" dirty="0"/>
        </a:p>
      </dgm:t>
    </dgm:pt>
    <dgm:pt modelId="{62376C97-24D6-49D5-89FD-94643E5F41A2}" type="parTrans" cxnId="{ADC54BB4-AC0D-4BDF-9EF8-3FD4A641CE37}">
      <dgm:prSet/>
      <dgm:spPr/>
      <dgm:t>
        <a:bodyPr/>
        <a:lstStyle/>
        <a:p>
          <a:endParaRPr lang="es-MX"/>
        </a:p>
      </dgm:t>
    </dgm:pt>
    <dgm:pt modelId="{1637365C-B322-445F-8F12-2A86BD00E8F3}" type="sibTrans" cxnId="{ADC54BB4-AC0D-4BDF-9EF8-3FD4A641CE37}">
      <dgm:prSet/>
      <dgm:spPr/>
      <dgm:t>
        <a:bodyPr/>
        <a:lstStyle/>
        <a:p>
          <a:endParaRPr lang="es-MX"/>
        </a:p>
      </dgm:t>
    </dgm:pt>
    <dgm:pt modelId="{8D27816E-BAB8-4AF7-98A8-72078D3E69BF}">
      <dgm:prSet phldrT="[Texto]"/>
      <dgm:spPr/>
      <dgm:t>
        <a:bodyPr/>
        <a:lstStyle/>
        <a:p>
          <a:r>
            <a:rPr lang="es-MX" dirty="0" smtClean="0"/>
            <a:t>Eventos y sus probabilidades</a:t>
          </a:r>
          <a:endParaRPr lang="es-MX" dirty="0"/>
        </a:p>
      </dgm:t>
    </dgm:pt>
    <dgm:pt modelId="{6F948F95-71D5-48C7-B8A8-69060C72BA97}" type="parTrans" cxnId="{0D01E2F5-9D4C-43B0-97DD-50997830BE0B}">
      <dgm:prSet/>
      <dgm:spPr/>
      <dgm:t>
        <a:bodyPr/>
        <a:lstStyle/>
        <a:p>
          <a:endParaRPr lang="es-MX"/>
        </a:p>
      </dgm:t>
    </dgm:pt>
    <dgm:pt modelId="{540B63B9-F6C0-4008-BF02-E0689D499D5E}" type="sibTrans" cxnId="{0D01E2F5-9D4C-43B0-97DD-50997830BE0B}">
      <dgm:prSet/>
      <dgm:spPr/>
      <dgm:t>
        <a:bodyPr/>
        <a:lstStyle/>
        <a:p>
          <a:endParaRPr lang="es-MX"/>
        </a:p>
      </dgm:t>
    </dgm:pt>
    <dgm:pt modelId="{91467596-BC1D-456E-9D21-5C5B2521A9C5}">
      <dgm:prSet phldrT="[Texto]"/>
      <dgm:spPr/>
      <dgm:t>
        <a:bodyPr/>
        <a:lstStyle/>
        <a:p>
          <a:r>
            <a:rPr lang="es-MX" dirty="0" smtClean="0"/>
            <a:t>Binomial</a:t>
          </a:r>
          <a:endParaRPr lang="es-MX" dirty="0"/>
        </a:p>
      </dgm:t>
    </dgm:pt>
    <dgm:pt modelId="{6A46610E-8A92-4074-9343-0FD87D8C0242}" type="parTrans" cxnId="{604C6F43-AC9D-4A86-A884-02268AEB780B}">
      <dgm:prSet/>
      <dgm:spPr/>
      <dgm:t>
        <a:bodyPr/>
        <a:lstStyle/>
        <a:p>
          <a:endParaRPr lang="es-MX"/>
        </a:p>
      </dgm:t>
    </dgm:pt>
    <dgm:pt modelId="{AA9440A0-59BA-4C34-BF60-07B64BE9A942}" type="sibTrans" cxnId="{604C6F43-AC9D-4A86-A884-02268AEB780B}">
      <dgm:prSet/>
      <dgm:spPr/>
      <dgm:t>
        <a:bodyPr/>
        <a:lstStyle/>
        <a:p>
          <a:endParaRPr lang="es-MX"/>
        </a:p>
      </dgm:t>
    </dgm:pt>
    <dgm:pt modelId="{0C0A6678-D2F7-47EA-B0C1-969A1E923107}">
      <dgm:prSet/>
      <dgm:spPr/>
      <dgm:t>
        <a:bodyPr/>
        <a:lstStyle/>
        <a:p>
          <a:r>
            <a:rPr lang="es-MX" dirty="0" smtClean="0"/>
            <a:t> Organizando datos: Métodos tabulares y gráficos</a:t>
          </a:r>
          <a:endParaRPr lang="es-MX" dirty="0"/>
        </a:p>
      </dgm:t>
    </dgm:pt>
    <dgm:pt modelId="{A8F06837-DD1A-4F33-A5F7-DEC828EB5D78}" type="parTrans" cxnId="{8ABACF63-6ECB-4072-87AD-7C3E9782FD98}">
      <dgm:prSet/>
      <dgm:spPr/>
      <dgm:t>
        <a:bodyPr/>
        <a:lstStyle/>
        <a:p>
          <a:endParaRPr lang="es-MX"/>
        </a:p>
      </dgm:t>
    </dgm:pt>
    <dgm:pt modelId="{F2C048D4-E965-4E33-9ABA-536EF24FB96B}" type="sibTrans" cxnId="{8ABACF63-6ECB-4072-87AD-7C3E9782FD98}">
      <dgm:prSet/>
      <dgm:spPr/>
      <dgm:t>
        <a:bodyPr/>
        <a:lstStyle/>
        <a:p>
          <a:endParaRPr lang="es-MX"/>
        </a:p>
      </dgm:t>
    </dgm:pt>
    <dgm:pt modelId="{BEA05522-3C7A-4F11-9C52-4C90F891A13C}">
      <dgm:prSet/>
      <dgm:spPr/>
      <dgm:t>
        <a:bodyPr/>
        <a:lstStyle/>
        <a:p>
          <a:r>
            <a:rPr lang="es-MX" dirty="0" smtClean="0"/>
            <a:t> Hacia dónde van todos: Medidas de tendencia central</a:t>
          </a:r>
          <a:endParaRPr lang="es-MX" dirty="0"/>
        </a:p>
      </dgm:t>
    </dgm:pt>
    <dgm:pt modelId="{03AB35DD-D221-4CAA-80D4-3C4C42F3D5D3}" type="parTrans" cxnId="{CE30E05D-89FF-457A-814F-8529393C3FE8}">
      <dgm:prSet/>
      <dgm:spPr/>
      <dgm:t>
        <a:bodyPr/>
        <a:lstStyle/>
        <a:p>
          <a:endParaRPr lang="es-MX"/>
        </a:p>
      </dgm:t>
    </dgm:pt>
    <dgm:pt modelId="{C4F28896-1E45-4D9D-AC9C-D9740318BAF0}" type="sibTrans" cxnId="{CE30E05D-89FF-457A-814F-8529393C3FE8}">
      <dgm:prSet/>
      <dgm:spPr/>
      <dgm:t>
        <a:bodyPr/>
        <a:lstStyle/>
        <a:p>
          <a:endParaRPr lang="es-MX"/>
        </a:p>
      </dgm:t>
    </dgm:pt>
    <dgm:pt modelId="{D4053E27-7A0D-470B-8A71-B99327BA546D}">
      <dgm:prSet/>
      <dgm:spPr/>
      <dgm:t>
        <a:bodyPr/>
        <a:lstStyle/>
        <a:p>
          <a:r>
            <a:rPr lang="es-MX" dirty="0" smtClean="0"/>
            <a:t> ¿Por qué se alejan? Medidas de dispersión o variabilidad</a:t>
          </a:r>
          <a:endParaRPr lang="es-MX" dirty="0"/>
        </a:p>
      </dgm:t>
    </dgm:pt>
    <dgm:pt modelId="{EBB4C953-FB94-4999-A60A-8D86653A5A3B}" type="parTrans" cxnId="{0FBA12FB-F6D7-4A95-B90A-2475AAAD82EF}">
      <dgm:prSet/>
      <dgm:spPr/>
      <dgm:t>
        <a:bodyPr/>
        <a:lstStyle/>
        <a:p>
          <a:endParaRPr lang="es-MX"/>
        </a:p>
      </dgm:t>
    </dgm:pt>
    <dgm:pt modelId="{615C2ED6-4360-471D-8347-6C0F691512D5}" type="sibTrans" cxnId="{0FBA12FB-F6D7-4A95-B90A-2475AAAD82EF}">
      <dgm:prSet/>
      <dgm:spPr/>
      <dgm:t>
        <a:bodyPr/>
        <a:lstStyle/>
        <a:p>
          <a:endParaRPr lang="es-MX"/>
        </a:p>
      </dgm:t>
    </dgm:pt>
    <dgm:pt modelId="{8F78D8EC-C1CF-4102-BB47-B8E1F4DF0696}">
      <dgm:prSet/>
      <dgm:spPr/>
      <dgm:t>
        <a:bodyPr/>
        <a:lstStyle/>
        <a:p>
          <a:r>
            <a:rPr lang="es-MX" dirty="0" smtClean="0"/>
            <a:t>Varianza</a:t>
          </a:r>
          <a:endParaRPr lang="es-MX" dirty="0"/>
        </a:p>
      </dgm:t>
    </dgm:pt>
    <dgm:pt modelId="{EF51B3B5-A480-4FBC-A25C-EAD30BD30228}" type="parTrans" cxnId="{6A27A2DB-987C-44AA-80B5-95400C280E94}">
      <dgm:prSet/>
      <dgm:spPr/>
      <dgm:t>
        <a:bodyPr/>
        <a:lstStyle/>
        <a:p>
          <a:endParaRPr lang="es-MX"/>
        </a:p>
      </dgm:t>
    </dgm:pt>
    <dgm:pt modelId="{93AFD5E3-F4A7-4619-8470-E722FE6B1DEF}" type="sibTrans" cxnId="{6A27A2DB-987C-44AA-80B5-95400C280E94}">
      <dgm:prSet/>
      <dgm:spPr/>
      <dgm:t>
        <a:bodyPr/>
        <a:lstStyle/>
        <a:p>
          <a:endParaRPr lang="es-MX"/>
        </a:p>
      </dgm:t>
    </dgm:pt>
    <dgm:pt modelId="{19938DDD-D8F3-45B4-9980-DD21F799A4DB}">
      <dgm:prSet/>
      <dgm:spPr/>
      <dgm:t>
        <a:bodyPr/>
        <a:lstStyle/>
        <a:p>
          <a:r>
            <a:rPr lang="es-MX" dirty="0" smtClean="0"/>
            <a:t>Correlación entre dos variables</a:t>
          </a:r>
          <a:endParaRPr lang="es-MX" dirty="0"/>
        </a:p>
      </dgm:t>
    </dgm:pt>
    <dgm:pt modelId="{C11D3D0D-4701-4598-8617-E03764B0FEDB}" type="parTrans" cxnId="{4D402195-6D50-49C7-94D8-98855457069D}">
      <dgm:prSet/>
      <dgm:spPr/>
      <dgm:t>
        <a:bodyPr/>
        <a:lstStyle/>
        <a:p>
          <a:endParaRPr lang="es-MX"/>
        </a:p>
      </dgm:t>
    </dgm:pt>
    <dgm:pt modelId="{E023DACB-A383-4623-9352-EB336AB9CE1A}" type="sibTrans" cxnId="{4D402195-6D50-49C7-94D8-98855457069D}">
      <dgm:prSet/>
      <dgm:spPr/>
      <dgm:t>
        <a:bodyPr/>
        <a:lstStyle/>
        <a:p>
          <a:endParaRPr lang="es-MX"/>
        </a:p>
      </dgm:t>
    </dgm:pt>
    <dgm:pt modelId="{F9D267BC-B932-47CB-A455-2FE917AFF50F}">
      <dgm:prSet/>
      <dgm:spPr/>
      <dgm:t>
        <a:bodyPr/>
        <a:lstStyle/>
        <a:p>
          <a:r>
            <a:rPr lang="es-MX" dirty="0" smtClean="0"/>
            <a:t>Coeficiente de correlación de Pearson</a:t>
          </a:r>
          <a:endParaRPr lang="es-MX" dirty="0"/>
        </a:p>
      </dgm:t>
    </dgm:pt>
    <dgm:pt modelId="{6E9C9504-BEFD-4121-B110-2C0E120D444C}" type="parTrans" cxnId="{754DD095-052B-4168-B2FF-469F68F91727}">
      <dgm:prSet/>
      <dgm:spPr/>
      <dgm:t>
        <a:bodyPr/>
        <a:lstStyle/>
        <a:p>
          <a:endParaRPr lang="es-MX"/>
        </a:p>
      </dgm:t>
    </dgm:pt>
    <dgm:pt modelId="{7F146294-D384-49A5-94C3-9FEF5A7F7495}" type="sibTrans" cxnId="{754DD095-052B-4168-B2FF-469F68F91727}">
      <dgm:prSet/>
      <dgm:spPr/>
      <dgm:t>
        <a:bodyPr/>
        <a:lstStyle/>
        <a:p>
          <a:endParaRPr lang="es-MX"/>
        </a:p>
      </dgm:t>
    </dgm:pt>
    <dgm:pt modelId="{1874FA61-D1CA-46E4-B041-857F899B9180}">
      <dgm:prSet/>
      <dgm:spPr/>
      <dgm:t>
        <a:bodyPr/>
        <a:lstStyle/>
        <a:p>
          <a:r>
            <a:rPr lang="es-MX" dirty="0" smtClean="0"/>
            <a:t> Mediana</a:t>
          </a:r>
          <a:endParaRPr lang="es-MX" dirty="0"/>
        </a:p>
      </dgm:t>
    </dgm:pt>
    <dgm:pt modelId="{D59E58E7-F1AE-48B0-AA01-C0D0754F725F}" type="parTrans" cxnId="{5C347231-23B3-40A1-A767-6CA3B0EA2EB5}">
      <dgm:prSet/>
      <dgm:spPr/>
      <dgm:t>
        <a:bodyPr/>
        <a:lstStyle/>
        <a:p>
          <a:endParaRPr lang="es-MX"/>
        </a:p>
      </dgm:t>
    </dgm:pt>
    <dgm:pt modelId="{98D9BC61-EC24-45F8-A74E-2DDEF00DC6B1}" type="sibTrans" cxnId="{5C347231-23B3-40A1-A767-6CA3B0EA2EB5}">
      <dgm:prSet/>
      <dgm:spPr/>
      <dgm:t>
        <a:bodyPr/>
        <a:lstStyle/>
        <a:p>
          <a:endParaRPr lang="es-MX"/>
        </a:p>
      </dgm:t>
    </dgm:pt>
    <dgm:pt modelId="{1D5D1754-C5BA-4BD8-8AF3-9071DC074F92}">
      <dgm:prSet/>
      <dgm:spPr/>
      <dgm:t>
        <a:bodyPr/>
        <a:lstStyle/>
        <a:p>
          <a:r>
            <a:rPr lang="es-MX" dirty="0" smtClean="0"/>
            <a:t> Media</a:t>
          </a:r>
          <a:endParaRPr lang="es-MX" dirty="0"/>
        </a:p>
      </dgm:t>
    </dgm:pt>
    <dgm:pt modelId="{20FDEE7E-EF80-4DAB-ABCF-0CD500E035AC}" type="parTrans" cxnId="{C1F794CF-2112-45BB-B90E-37F4E31FCEE1}">
      <dgm:prSet/>
      <dgm:spPr/>
      <dgm:t>
        <a:bodyPr/>
        <a:lstStyle/>
        <a:p>
          <a:endParaRPr lang="es-MX"/>
        </a:p>
      </dgm:t>
    </dgm:pt>
    <dgm:pt modelId="{A6904401-DCA1-4FE2-BD6E-6CE7A8A650B3}" type="sibTrans" cxnId="{C1F794CF-2112-45BB-B90E-37F4E31FCEE1}">
      <dgm:prSet/>
      <dgm:spPr/>
      <dgm:t>
        <a:bodyPr/>
        <a:lstStyle/>
        <a:p>
          <a:endParaRPr lang="es-MX"/>
        </a:p>
      </dgm:t>
    </dgm:pt>
    <dgm:pt modelId="{1C0619F0-555F-4D5D-950D-AD4CD8F18307}">
      <dgm:prSet/>
      <dgm:spPr/>
      <dgm:t>
        <a:bodyPr/>
        <a:lstStyle/>
        <a:p>
          <a:r>
            <a:rPr lang="es-MX" smtClean="0"/>
            <a:t>Moda</a:t>
          </a:r>
          <a:endParaRPr lang="es-MX" dirty="0"/>
        </a:p>
      </dgm:t>
    </dgm:pt>
    <dgm:pt modelId="{5FA98049-21F1-4B70-86F6-C1350715EB13}" type="parTrans" cxnId="{A50D0611-0DF6-433E-84AA-1982E947C662}">
      <dgm:prSet/>
      <dgm:spPr/>
      <dgm:t>
        <a:bodyPr/>
        <a:lstStyle/>
        <a:p>
          <a:endParaRPr lang="es-MX"/>
        </a:p>
      </dgm:t>
    </dgm:pt>
    <dgm:pt modelId="{2E38F46B-47B1-4840-AFB4-D5D8D9D01FF1}" type="sibTrans" cxnId="{A50D0611-0DF6-433E-84AA-1982E947C662}">
      <dgm:prSet/>
      <dgm:spPr/>
      <dgm:t>
        <a:bodyPr/>
        <a:lstStyle/>
        <a:p>
          <a:endParaRPr lang="es-MX"/>
        </a:p>
      </dgm:t>
    </dgm:pt>
    <dgm:pt modelId="{A233BADD-4F03-4F29-B6EE-09DCC5E0B1E1}">
      <dgm:prSet/>
      <dgm:spPr/>
      <dgm:t>
        <a:bodyPr/>
        <a:lstStyle/>
        <a:p>
          <a:r>
            <a:rPr lang="es-MX" smtClean="0"/>
            <a:t>Desviación estándar</a:t>
          </a:r>
          <a:endParaRPr lang="es-MX" dirty="0"/>
        </a:p>
      </dgm:t>
    </dgm:pt>
    <dgm:pt modelId="{D002ED8E-3527-46CC-A337-21EA8CF80954}" type="parTrans" cxnId="{E742B86E-186A-47BD-8ADD-ECC088BFF51E}">
      <dgm:prSet/>
      <dgm:spPr/>
      <dgm:t>
        <a:bodyPr/>
        <a:lstStyle/>
        <a:p>
          <a:endParaRPr lang="es-MX"/>
        </a:p>
      </dgm:t>
    </dgm:pt>
    <dgm:pt modelId="{993E6462-1E28-4F9A-9C49-45A48940509F}" type="sibTrans" cxnId="{E742B86E-186A-47BD-8ADD-ECC088BFF51E}">
      <dgm:prSet/>
      <dgm:spPr/>
      <dgm:t>
        <a:bodyPr/>
        <a:lstStyle/>
        <a:p>
          <a:endParaRPr lang="es-MX"/>
        </a:p>
      </dgm:t>
    </dgm:pt>
    <dgm:pt modelId="{DD53F954-B780-44F6-980E-28DC46877E80}">
      <dgm:prSet phldrT="[Texto]"/>
      <dgm:spPr/>
      <dgm:t>
        <a:bodyPr/>
        <a:lstStyle/>
        <a:p>
          <a:r>
            <a:rPr lang="es-MX" dirty="0" smtClean="0"/>
            <a:t>Poblaciones y muestras</a:t>
          </a:r>
          <a:endParaRPr lang="es-MX" dirty="0"/>
        </a:p>
      </dgm:t>
    </dgm:pt>
    <dgm:pt modelId="{BBF1DD44-C802-499E-B7D3-78378E52C8CC}" type="sibTrans" cxnId="{48D918A0-CF05-46F4-8A20-AE46912E5F1C}">
      <dgm:prSet/>
      <dgm:spPr/>
      <dgm:t>
        <a:bodyPr/>
        <a:lstStyle/>
        <a:p>
          <a:endParaRPr lang="es-MX"/>
        </a:p>
      </dgm:t>
    </dgm:pt>
    <dgm:pt modelId="{8A88476A-0426-48EF-A5A6-7AC0CA9F75E4}" type="parTrans" cxnId="{48D918A0-CF05-46F4-8A20-AE46912E5F1C}">
      <dgm:prSet/>
      <dgm:spPr/>
      <dgm:t>
        <a:bodyPr/>
        <a:lstStyle/>
        <a:p>
          <a:endParaRPr lang="es-MX"/>
        </a:p>
      </dgm:t>
    </dgm:pt>
    <dgm:pt modelId="{04F8B34D-D85A-4BA7-8F5E-D3EBF98488D4}">
      <dgm:prSet phldrT="[Texto]" custT="1"/>
      <dgm:spPr/>
      <dgm:t>
        <a:bodyPr/>
        <a:lstStyle/>
        <a:p>
          <a:r>
            <a:rPr lang="es-MX" sz="1800" dirty="0" smtClean="0"/>
            <a:t>Unidad II Quién participa: La muestra sí importa</a:t>
          </a:r>
          <a:endParaRPr lang="es-MX" sz="1800" dirty="0"/>
        </a:p>
      </dgm:t>
    </dgm:pt>
    <dgm:pt modelId="{7D3F22B9-1FE1-4E52-BBF9-3DB9947289AF}" type="sibTrans" cxnId="{5349CF75-8910-4124-9D5B-23869605495A}">
      <dgm:prSet/>
      <dgm:spPr/>
      <dgm:t>
        <a:bodyPr/>
        <a:lstStyle/>
        <a:p>
          <a:endParaRPr lang="es-MX"/>
        </a:p>
      </dgm:t>
    </dgm:pt>
    <dgm:pt modelId="{52690883-8FC0-41C2-8EED-ABA7C2C72304}" type="parTrans" cxnId="{5349CF75-8910-4124-9D5B-23869605495A}">
      <dgm:prSet/>
      <dgm:spPr/>
      <dgm:t>
        <a:bodyPr/>
        <a:lstStyle/>
        <a:p>
          <a:endParaRPr lang="es-MX"/>
        </a:p>
      </dgm:t>
    </dgm:pt>
    <dgm:pt modelId="{EE41F8C1-ED2C-4FF0-8331-6425F0FD0E8E}">
      <dgm:prSet/>
      <dgm:spPr/>
      <dgm:t>
        <a:bodyPr/>
        <a:lstStyle/>
        <a:p>
          <a:r>
            <a:rPr lang="es-MX" dirty="0" smtClean="0"/>
            <a:t>Tipos de muestreo</a:t>
          </a:r>
          <a:endParaRPr lang="es-MX" dirty="0"/>
        </a:p>
      </dgm:t>
    </dgm:pt>
    <dgm:pt modelId="{999EE2F8-F089-493E-B4E0-97E743CF1A64}" type="parTrans" cxnId="{E7103D6C-1BE0-4611-B60F-9BE58185BB19}">
      <dgm:prSet/>
      <dgm:spPr/>
      <dgm:t>
        <a:bodyPr/>
        <a:lstStyle/>
        <a:p>
          <a:endParaRPr lang="es-MX"/>
        </a:p>
      </dgm:t>
    </dgm:pt>
    <dgm:pt modelId="{9336B9ED-36DB-4A29-8031-CF69185EAFF9}" type="sibTrans" cxnId="{E7103D6C-1BE0-4611-B60F-9BE58185BB19}">
      <dgm:prSet/>
      <dgm:spPr/>
      <dgm:t>
        <a:bodyPr/>
        <a:lstStyle/>
        <a:p>
          <a:endParaRPr lang="es-MX"/>
        </a:p>
      </dgm:t>
    </dgm:pt>
    <dgm:pt modelId="{4CAA743F-B104-4101-ABC0-210759862DD2}">
      <dgm:prSet/>
      <dgm:spPr/>
      <dgm:t>
        <a:bodyPr/>
        <a:lstStyle/>
        <a:p>
          <a:r>
            <a:rPr lang="es-MX" dirty="0" smtClean="0"/>
            <a:t>Muestreo no probabilístico</a:t>
          </a:r>
          <a:endParaRPr lang="es-MX" dirty="0"/>
        </a:p>
      </dgm:t>
    </dgm:pt>
    <dgm:pt modelId="{819B427E-4D97-46A8-8638-E3493C8CCFE5}" type="parTrans" cxnId="{76E58E2A-0865-4A8C-85EA-2C7F875C015E}">
      <dgm:prSet/>
      <dgm:spPr/>
      <dgm:t>
        <a:bodyPr/>
        <a:lstStyle/>
        <a:p>
          <a:endParaRPr lang="es-MX"/>
        </a:p>
      </dgm:t>
    </dgm:pt>
    <dgm:pt modelId="{7A5E37C4-2339-43C7-AC39-A422D48D9C7E}" type="sibTrans" cxnId="{76E58E2A-0865-4A8C-85EA-2C7F875C015E}">
      <dgm:prSet/>
      <dgm:spPr/>
      <dgm:t>
        <a:bodyPr/>
        <a:lstStyle/>
        <a:p>
          <a:endParaRPr lang="es-MX"/>
        </a:p>
      </dgm:t>
    </dgm:pt>
    <dgm:pt modelId="{371D148D-AF95-474B-AD13-7CAAF486CEB3}">
      <dgm:prSet/>
      <dgm:spPr/>
      <dgm:t>
        <a:bodyPr/>
        <a:lstStyle/>
        <a:p>
          <a:r>
            <a:rPr lang="es-MX" dirty="0" smtClean="0"/>
            <a:t>Muestreo probabilístico</a:t>
          </a:r>
          <a:endParaRPr lang="es-MX" dirty="0"/>
        </a:p>
      </dgm:t>
    </dgm:pt>
    <dgm:pt modelId="{4DC7E077-0ED1-4A4B-B72B-E82D0B757011}" type="parTrans" cxnId="{B4C3F143-30D0-4404-8E4D-4D40946274D0}">
      <dgm:prSet/>
      <dgm:spPr/>
      <dgm:t>
        <a:bodyPr/>
        <a:lstStyle/>
        <a:p>
          <a:endParaRPr lang="es-MX"/>
        </a:p>
      </dgm:t>
    </dgm:pt>
    <dgm:pt modelId="{1D5BC1C9-C996-4E2A-AEA4-2554AA6FDA7C}" type="sibTrans" cxnId="{B4C3F143-30D0-4404-8E4D-4D40946274D0}">
      <dgm:prSet/>
      <dgm:spPr/>
      <dgm:t>
        <a:bodyPr/>
        <a:lstStyle/>
        <a:p>
          <a:endParaRPr lang="es-MX"/>
        </a:p>
      </dgm:t>
    </dgm:pt>
    <dgm:pt modelId="{55D82BBE-BABF-485C-9C2B-BED93017F287}">
      <dgm:prSet/>
      <dgm:spPr/>
      <dgm:t>
        <a:bodyPr/>
        <a:lstStyle/>
        <a:p>
          <a:r>
            <a:rPr lang="es-MX" dirty="0" smtClean="0"/>
            <a:t>Muestreo aleatorio simple</a:t>
          </a:r>
          <a:endParaRPr lang="es-MX" dirty="0"/>
        </a:p>
      </dgm:t>
    </dgm:pt>
    <dgm:pt modelId="{AFEE3DCC-6D9F-415C-9014-D3583B4A032B}" type="parTrans" cxnId="{598711C1-8028-48EA-B2BA-D090251F3A7D}">
      <dgm:prSet/>
      <dgm:spPr/>
      <dgm:t>
        <a:bodyPr/>
        <a:lstStyle/>
        <a:p>
          <a:endParaRPr lang="es-MX"/>
        </a:p>
      </dgm:t>
    </dgm:pt>
    <dgm:pt modelId="{01DB890F-5090-4BA9-8D15-A7480B6928B5}" type="sibTrans" cxnId="{598711C1-8028-48EA-B2BA-D090251F3A7D}">
      <dgm:prSet/>
      <dgm:spPr/>
      <dgm:t>
        <a:bodyPr/>
        <a:lstStyle/>
        <a:p>
          <a:endParaRPr lang="es-MX"/>
        </a:p>
      </dgm:t>
    </dgm:pt>
    <dgm:pt modelId="{EBF405AC-1DF3-4315-AFC9-A70E4087BEBD}">
      <dgm:prSet/>
      <dgm:spPr/>
      <dgm:t>
        <a:bodyPr/>
        <a:lstStyle/>
        <a:p>
          <a:r>
            <a:rPr lang="es-MX" dirty="0" smtClean="0"/>
            <a:t>Obteniendo el tamaño de la muestra</a:t>
          </a:r>
          <a:endParaRPr lang="es-MX" dirty="0"/>
        </a:p>
      </dgm:t>
    </dgm:pt>
    <dgm:pt modelId="{BE5CD3E7-6D57-40B4-B12A-86000D3213C5}" type="parTrans" cxnId="{0CAC5371-D4CF-406E-ACAF-699692908306}">
      <dgm:prSet/>
      <dgm:spPr/>
      <dgm:t>
        <a:bodyPr/>
        <a:lstStyle/>
        <a:p>
          <a:endParaRPr lang="es-MX"/>
        </a:p>
      </dgm:t>
    </dgm:pt>
    <dgm:pt modelId="{390604D8-EA70-4324-A6BB-6B55AB5B8F09}" type="sibTrans" cxnId="{0CAC5371-D4CF-406E-ACAF-699692908306}">
      <dgm:prSet/>
      <dgm:spPr/>
      <dgm:t>
        <a:bodyPr/>
        <a:lstStyle/>
        <a:p>
          <a:endParaRPr lang="es-MX"/>
        </a:p>
      </dgm:t>
    </dgm:pt>
    <dgm:pt modelId="{0A5E9A17-6959-406E-99E5-035DD571E42D}">
      <dgm:prSet/>
      <dgm:spPr/>
      <dgm:t>
        <a:bodyPr/>
        <a:lstStyle/>
        <a:p>
          <a:r>
            <a:rPr lang="es-MX" dirty="0" smtClean="0"/>
            <a:t>Muestreo estratificado</a:t>
          </a:r>
          <a:endParaRPr lang="es-MX" dirty="0"/>
        </a:p>
      </dgm:t>
    </dgm:pt>
    <dgm:pt modelId="{78FF7C42-A6D5-4AB1-B76A-0BB302A00DBC}" type="parTrans" cxnId="{44826744-7B6C-418E-B046-FFDF98BF448D}">
      <dgm:prSet/>
      <dgm:spPr/>
      <dgm:t>
        <a:bodyPr/>
        <a:lstStyle/>
        <a:p>
          <a:endParaRPr lang="es-MX"/>
        </a:p>
      </dgm:t>
    </dgm:pt>
    <dgm:pt modelId="{67A453EF-D261-4EE1-9257-169197442260}" type="sibTrans" cxnId="{44826744-7B6C-418E-B046-FFDF98BF448D}">
      <dgm:prSet/>
      <dgm:spPr/>
      <dgm:t>
        <a:bodyPr/>
        <a:lstStyle/>
        <a:p>
          <a:endParaRPr lang="es-MX"/>
        </a:p>
      </dgm:t>
    </dgm:pt>
    <dgm:pt modelId="{4424A097-CF51-4324-A6C0-EE9EA42FC0B8}">
      <dgm:prSet/>
      <dgm:spPr/>
      <dgm:t>
        <a:bodyPr/>
        <a:lstStyle/>
        <a:p>
          <a:r>
            <a:rPr lang="es-MX" smtClean="0"/>
            <a:t>Muestreo </a:t>
          </a:r>
          <a:r>
            <a:rPr lang="es-MX" dirty="0" smtClean="0"/>
            <a:t>por conglomerados</a:t>
          </a:r>
          <a:endParaRPr lang="es-MX" dirty="0"/>
        </a:p>
      </dgm:t>
    </dgm:pt>
    <dgm:pt modelId="{4032B316-C1E3-4F5D-BAD5-CE1085824F9D}" type="parTrans" cxnId="{C5F8EDE6-2C53-49B6-AE3A-0F43D3FA1829}">
      <dgm:prSet/>
      <dgm:spPr/>
      <dgm:t>
        <a:bodyPr/>
        <a:lstStyle/>
        <a:p>
          <a:endParaRPr lang="es-MX"/>
        </a:p>
      </dgm:t>
    </dgm:pt>
    <dgm:pt modelId="{4B7641DA-9CEF-4ACB-9837-9EA1C18F0DC0}" type="sibTrans" cxnId="{C5F8EDE6-2C53-49B6-AE3A-0F43D3FA1829}">
      <dgm:prSet/>
      <dgm:spPr/>
      <dgm:t>
        <a:bodyPr/>
        <a:lstStyle/>
        <a:p>
          <a:endParaRPr lang="es-MX"/>
        </a:p>
      </dgm:t>
    </dgm:pt>
    <dgm:pt modelId="{F5ABD90C-4293-4C6E-8853-6D7935DFB7D8}">
      <dgm:prSet/>
      <dgm:spPr/>
      <dgm:t>
        <a:bodyPr/>
        <a:lstStyle/>
        <a:p>
          <a:r>
            <a:rPr lang="es-MX" dirty="0" smtClean="0"/>
            <a:t>Diagrama de árbol</a:t>
          </a:r>
          <a:endParaRPr lang="es-MX" dirty="0"/>
        </a:p>
      </dgm:t>
    </dgm:pt>
    <dgm:pt modelId="{2EFA7B22-48E3-4B3B-B7ED-B8B02FE9332F}" type="parTrans" cxnId="{D49209F1-61DF-40BF-864D-0CB6E7FE1F2D}">
      <dgm:prSet/>
      <dgm:spPr/>
      <dgm:t>
        <a:bodyPr/>
        <a:lstStyle/>
        <a:p>
          <a:endParaRPr lang="es-MX"/>
        </a:p>
      </dgm:t>
    </dgm:pt>
    <dgm:pt modelId="{8BEDC7A2-9589-4235-856B-BFB8292E3EA2}" type="sibTrans" cxnId="{D49209F1-61DF-40BF-864D-0CB6E7FE1F2D}">
      <dgm:prSet/>
      <dgm:spPr/>
      <dgm:t>
        <a:bodyPr/>
        <a:lstStyle/>
        <a:p>
          <a:endParaRPr lang="es-MX"/>
        </a:p>
      </dgm:t>
    </dgm:pt>
    <dgm:pt modelId="{AABD9023-4A70-4EF5-B436-AD4019084C9B}">
      <dgm:prSet/>
      <dgm:spPr/>
      <dgm:t>
        <a:bodyPr/>
        <a:lstStyle/>
        <a:p>
          <a:r>
            <a:rPr lang="es-MX" dirty="0" smtClean="0"/>
            <a:t>Combinaciones y permutaciones</a:t>
          </a:r>
          <a:endParaRPr lang="es-MX" dirty="0"/>
        </a:p>
      </dgm:t>
    </dgm:pt>
    <dgm:pt modelId="{72655E8C-F010-438F-9C67-64422B6CA6A1}" type="parTrans" cxnId="{3655C145-872C-43D4-9E3E-E2A08492E7D6}">
      <dgm:prSet/>
      <dgm:spPr/>
      <dgm:t>
        <a:bodyPr/>
        <a:lstStyle/>
        <a:p>
          <a:endParaRPr lang="es-MX"/>
        </a:p>
      </dgm:t>
    </dgm:pt>
    <dgm:pt modelId="{9FE261BA-89AF-4CBB-9124-2E10D027F1AC}" type="sibTrans" cxnId="{3655C145-872C-43D4-9E3E-E2A08492E7D6}">
      <dgm:prSet/>
      <dgm:spPr/>
      <dgm:t>
        <a:bodyPr/>
        <a:lstStyle/>
        <a:p>
          <a:endParaRPr lang="es-MX"/>
        </a:p>
      </dgm:t>
    </dgm:pt>
    <dgm:pt modelId="{531DB5F6-DA62-4382-B6F2-96605CCBF4A2}">
      <dgm:prSet/>
      <dgm:spPr/>
      <dgm:t>
        <a:bodyPr/>
        <a:lstStyle/>
        <a:p>
          <a:r>
            <a:rPr lang="es-MX" dirty="0" smtClean="0"/>
            <a:t>Distribuciones de probabilidad discreta</a:t>
          </a:r>
          <a:endParaRPr lang="es-MX" dirty="0"/>
        </a:p>
      </dgm:t>
    </dgm:pt>
    <dgm:pt modelId="{BE38609E-7170-4F0D-A273-676DF154A5CB}" type="parTrans" cxnId="{D4441FDE-E2C2-45D0-846A-EBB77906B99A}">
      <dgm:prSet/>
      <dgm:spPr/>
      <dgm:t>
        <a:bodyPr/>
        <a:lstStyle/>
        <a:p>
          <a:endParaRPr lang="es-MX"/>
        </a:p>
      </dgm:t>
    </dgm:pt>
    <dgm:pt modelId="{19BD2C0A-A9EF-4629-9822-04FAEF8276E3}" type="sibTrans" cxnId="{D4441FDE-E2C2-45D0-846A-EBB77906B99A}">
      <dgm:prSet/>
      <dgm:spPr/>
      <dgm:t>
        <a:bodyPr/>
        <a:lstStyle/>
        <a:p>
          <a:endParaRPr lang="es-MX"/>
        </a:p>
      </dgm:t>
    </dgm:pt>
    <dgm:pt modelId="{BB65F461-7E81-4C96-BFD8-D5177C364036}">
      <dgm:prSet/>
      <dgm:spPr/>
      <dgm:t>
        <a:bodyPr/>
        <a:lstStyle/>
        <a:p>
          <a:r>
            <a:rPr lang="es-MX" dirty="0" err="1" smtClean="0"/>
            <a:t>Poisson</a:t>
          </a:r>
          <a:endParaRPr lang="es-MX" dirty="0"/>
        </a:p>
      </dgm:t>
    </dgm:pt>
    <dgm:pt modelId="{5B3D78DF-CDDD-4AAF-BCD0-D88BB8D8BAC8}" type="parTrans" cxnId="{19876EC6-5263-425C-BECE-8ED160CA1432}">
      <dgm:prSet/>
      <dgm:spPr/>
      <dgm:t>
        <a:bodyPr/>
        <a:lstStyle/>
        <a:p>
          <a:endParaRPr lang="es-MX"/>
        </a:p>
      </dgm:t>
    </dgm:pt>
    <dgm:pt modelId="{9C3F75A0-52BC-4426-8CE2-9DC37BBCEDB1}" type="sibTrans" cxnId="{19876EC6-5263-425C-BECE-8ED160CA1432}">
      <dgm:prSet/>
      <dgm:spPr/>
      <dgm:t>
        <a:bodyPr/>
        <a:lstStyle/>
        <a:p>
          <a:endParaRPr lang="es-MX"/>
        </a:p>
      </dgm:t>
    </dgm:pt>
    <dgm:pt modelId="{1B862B9B-2525-461C-84C7-028368018C3C}">
      <dgm:prSet/>
      <dgm:spPr/>
      <dgm:t>
        <a:bodyPr/>
        <a:lstStyle/>
        <a:p>
          <a:r>
            <a:rPr lang="es-MX" dirty="0" smtClean="0"/>
            <a:t>Distribuciones de probabilidad continua</a:t>
          </a:r>
          <a:endParaRPr lang="es-MX" dirty="0"/>
        </a:p>
      </dgm:t>
    </dgm:pt>
    <dgm:pt modelId="{06D0AB52-E7E8-43EB-96F6-6005911E68C5}" type="parTrans" cxnId="{E04DF73F-2639-4C58-9A15-85C89174F349}">
      <dgm:prSet/>
      <dgm:spPr/>
      <dgm:t>
        <a:bodyPr/>
        <a:lstStyle/>
        <a:p>
          <a:endParaRPr lang="es-MX"/>
        </a:p>
      </dgm:t>
    </dgm:pt>
    <dgm:pt modelId="{81CD9C2F-AC23-4855-8535-7DF48E713804}" type="sibTrans" cxnId="{E04DF73F-2639-4C58-9A15-85C89174F349}">
      <dgm:prSet/>
      <dgm:spPr/>
      <dgm:t>
        <a:bodyPr/>
        <a:lstStyle/>
        <a:p>
          <a:endParaRPr lang="es-MX"/>
        </a:p>
      </dgm:t>
    </dgm:pt>
    <dgm:pt modelId="{FD2F4309-3134-4BE0-8C1D-83FAC43E79AA}">
      <dgm:prSet/>
      <dgm:spPr/>
      <dgm:t>
        <a:bodyPr/>
        <a:lstStyle/>
        <a:p>
          <a:r>
            <a:rPr lang="es-MX" dirty="0" smtClean="0"/>
            <a:t>Normal</a:t>
          </a:r>
          <a:endParaRPr lang="es-MX" dirty="0"/>
        </a:p>
      </dgm:t>
    </dgm:pt>
    <dgm:pt modelId="{3B14BBE6-8219-44DF-92E9-4CBFBC99DB1A}" type="parTrans" cxnId="{9A3CD951-6903-461B-92F3-ED38725DE2B1}">
      <dgm:prSet/>
      <dgm:spPr/>
      <dgm:t>
        <a:bodyPr/>
        <a:lstStyle/>
        <a:p>
          <a:endParaRPr lang="es-MX"/>
        </a:p>
      </dgm:t>
    </dgm:pt>
    <dgm:pt modelId="{A95A79B1-7F75-46D6-B62C-BDB8EC5FFD81}" type="sibTrans" cxnId="{9A3CD951-6903-461B-92F3-ED38725DE2B1}">
      <dgm:prSet/>
      <dgm:spPr/>
      <dgm:t>
        <a:bodyPr/>
        <a:lstStyle/>
        <a:p>
          <a:endParaRPr lang="es-MX"/>
        </a:p>
      </dgm:t>
    </dgm:pt>
    <dgm:pt modelId="{CBC569D1-731F-4FD7-95E1-4BE2DDAE5107}">
      <dgm:prSet/>
      <dgm:spPr/>
      <dgm:t>
        <a:bodyPr/>
        <a:lstStyle/>
        <a:p>
          <a:r>
            <a:rPr lang="es-MX" dirty="0" smtClean="0"/>
            <a:t>Pruebas de hipótesis</a:t>
          </a:r>
          <a:endParaRPr lang="es-MX" dirty="0"/>
        </a:p>
      </dgm:t>
    </dgm:pt>
    <dgm:pt modelId="{93666DD6-756B-4EA9-BB3D-6A5DED128C66}" type="parTrans" cxnId="{F1BE0A11-C6D6-4F98-B518-C67D713E473C}">
      <dgm:prSet/>
      <dgm:spPr/>
      <dgm:t>
        <a:bodyPr/>
        <a:lstStyle/>
        <a:p>
          <a:endParaRPr lang="es-MX"/>
        </a:p>
      </dgm:t>
    </dgm:pt>
    <dgm:pt modelId="{151C8C04-ED7F-438B-A4C7-B46CF62DAF17}" type="sibTrans" cxnId="{F1BE0A11-C6D6-4F98-B518-C67D713E473C}">
      <dgm:prSet/>
      <dgm:spPr/>
      <dgm:t>
        <a:bodyPr/>
        <a:lstStyle/>
        <a:p>
          <a:endParaRPr lang="es-MX"/>
        </a:p>
      </dgm:t>
    </dgm:pt>
    <dgm:pt modelId="{26A04C08-C411-4690-B537-70B07F29EC82}" type="pres">
      <dgm:prSet presAssocID="{11B4A7C4-F7D8-47F5-9851-C74047B0EB2D}" presName="Name0" presStyleCnt="0">
        <dgm:presLayoutVars>
          <dgm:dir/>
          <dgm:animLvl val="lvl"/>
          <dgm:resizeHandles val="exact"/>
        </dgm:presLayoutVars>
      </dgm:prSet>
      <dgm:spPr/>
    </dgm:pt>
    <dgm:pt modelId="{287A2B34-8BFB-4B87-8538-84A66A81FF70}" type="pres">
      <dgm:prSet presAssocID="{62269EEC-FE04-4F18-82F0-30984AC49A61}" presName="composite" presStyleCnt="0"/>
      <dgm:spPr/>
    </dgm:pt>
    <dgm:pt modelId="{69341C8C-DF26-4EB0-8044-07F5B197C79F}" type="pres">
      <dgm:prSet presAssocID="{62269EEC-FE04-4F18-82F0-30984AC49A61}" presName="parTx" presStyleLbl="alignNode1" presStyleIdx="0" presStyleCnt="3" custScaleY="1219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4C8C17-E0C8-48CA-9D25-FE4F73D28DEF}" type="pres">
      <dgm:prSet presAssocID="{62269EEC-FE04-4F18-82F0-30984AC49A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4113FF-E61D-4A50-AE1D-551B43564504}" type="pres">
      <dgm:prSet presAssocID="{8FDEF9C0-08DA-4F03-8E24-B6A9C7E52F50}" presName="space" presStyleCnt="0"/>
      <dgm:spPr/>
    </dgm:pt>
    <dgm:pt modelId="{FC57E5DF-E06C-41C4-A0EB-B4E240CEE2E3}" type="pres">
      <dgm:prSet presAssocID="{04F8B34D-D85A-4BA7-8F5E-D3EBF98488D4}" presName="composite" presStyleCnt="0"/>
      <dgm:spPr/>
    </dgm:pt>
    <dgm:pt modelId="{9BD6CA0B-A1B7-4BEF-9867-5C1D80B795F3}" type="pres">
      <dgm:prSet presAssocID="{04F8B34D-D85A-4BA7-8F5E-D3EBF98488D4}" presName="parTx" presStyleLbl="alignNode1" presStyleIdx="1" presStyleCnt="3" custScaleY="1219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0728C5-81C9-4801-BE41-E4EC9E120361}" type="pres">
      <dgm:prSet presAssocID="{04F8B34D-D85A-4BA7-8F5E-D3EBF98488D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5BD325-9FB2-41E5-B10E-D92BB3C81E61}" type="pres">
      <dgm:prSet presAssocID="{7D3F22B9-1FE1-4E52-BBF9-3DB9947289AF}" presName="space" presStyleCnt="0"/>
      <dgm:spPr/>
    </dgm:pt>
    <dgm:pt modelId="{2A539B3F-99AC-4509-AD26-53240D0CBA49}" type="pres">
      <dgm:prSet presAssocID="{E75CD610-DB4F-4AD1-AE80-74CD0C617308}" presName="composite" presStyleCnt="0"/>
      <dgm:spPr/>
    </dgm:pt>
    <dgm:pt modelId="{05B36B25-1D6B-4F24-A472-848300E6E08F}" type="pres">
      <dgm:prSet presAssocID="{E75CD610-DB4F-4AD1-AE80-74CD0C617308}" presName="parTx" presStyleLbl="alignNode1" presStyleIdx="2" presStyleCnt="3" custScaleY="1219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EDAFCC-AA91-4A03-8ADE-8F15F78218E2}" type="pres">
      <dgm:prSet presAssocID="{E75CD610-DB4F-4AD1-AE80-74CD0C61730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DC54BB4-AC0D-4BDF-9EF8-3FD4A641CE37}" srcId="{11B4A7C4-F7D8-47F5-9851-C74047B0EB2D}" destId="{E75CD610-DB4F-4AD1-AE80-74CD0C617308}" srcOrd="2" destOrd="0" parTransId="{62376C97-24D6-49D5-89FD-94643E5F41A2}" sibTransId="{1637365C-B322-445F-8F12-2A86BD00E8F3}"/>
    <dgm:cxn modelId="{B4C3F143-30D0-4404-8E4D-4D40946274D0}" srcId="{04F8B34D-D85A-4BA7-8F5E-D3EBF98488D4}" destId="{371D148D-AF95-474B-AD13-7CAAF486CEB3}" srcOrd="3" destOrd="0" parTransId="{4DC7E077-0ED1-4A4B-B72B-E82D0B757011}" sibTransId="{1D5BC1C9-C996-4E2A-AEA4-2554AA6FDA7C}"/>
    <dgm:cxn modelId="{1DD4CF5B-0B45-4D80-BE2C-CCACC875E799}" type="presOf" srcId="{4424A097-CF51-4324-A6C0-EE9EA42FC0B8}" destId="{220728C5-81C9-4801-BE41-E4EC9E120361}" srcOrd="0" destOrd="6" presId="urn:microsoft.com/office/officeart/2005/8/layout/hList1"/>
    <dgm:cxn modelId="{E04DF73F-2639-4C58-9A15-85C89174F349}" srcId="{E75CD610-DB4F-4AD1-AE80-74CD0C617308}" destId="{1B862B9B-2525-461C-84C7-028368018C3C}" srcOrd="4" destOrd="0" parTransId="{06D0AB52-E7E8-43EB-96F6-6005911E68C5}" sibTransId="{81CD9C2F-AC23-4855-8535-7DF48E713804}"/>
    <dgm:cxn modelId="{9AB4CE2D-0F50-4C96-9628-6D830EEC3C3C}" type="presOf" srcId="{BB65F461-7E81-4C96-BFD8-D5177C364036}" destId="{DDEDAFCC-AA91-4A03-8ADE-8F15F78218E2}" srcOrd="0" destOrd="5" presId="urn:microsoft.com/office/officeart/2005/8/layout/hList1"/>
    <dgm:cxn modelId="{2B53C3A5-7D2D-4FC7-BD21-3257D54CA917}" type="presOf" srcId="{1D5D1754-C5BA-4BD8-8AF3-9071DC074F92}" destId="{994C8C17-E0C8-48CA-9D25-FE4F73D28DEF}" srcOrd="0" destOrd="3" presId="urn:microsoft.com/office/officeart/2005/8/layout/hList1"/>
    <dgm:cxn modelId="{4D402195-6D50-49C7-94D8-98855457069D}" srcId="{62269EEC-FE04-4F18-82F0-30984AC49A61}" destId="{19938DDD-D8F3-45B4-9980-DD21F799A4DB}" srcOrd="3" destOrd="0" parTransId="{C11D3D0D-4701-4598-8617-E03764B0FEDB}" sibTransId="{E023DACB-A383-4623-9352-EB336AB9CE1A}"/>
    <dgm:cxn modelId="{0CAC5371-D4CF-406E-ACAF-699692908306}" srcId="{04F8B34D-D85A-4BA7-8F5E-D3EBF98488D4}" destId="{EBF405AC-1DF3-4315-AFC9-A70E4087BEBD}" srcOrd="4" destOrd="0" parTransId="{BE5CD3E7-6D57-40B4-B12A-86000D3213C5}" sibTransId="{390604D8-EA70-4324-A6BB-6B55AB5B8F09}"/>
    <dgm:cxn modelId="{6A27A2DB-987C-44AA-80B5-95400C280E94}" srcId="{D4053E27-7A0D-470B-8A71-B99327BA546D}" destId="{8F78D8EC-C1CF-4102-BB47-B8E1F4DF0696}" srcOrd="0" destOrd="0" parTransId="{EF51B3B5-A480-4FBC-A25C-EAD30BD30228}" sibTransId="{93AFD5E3-F4A7-4619-8470-E722FE6B1DEF}"/>
    <dgm:cxn modelId="{2EC4D029-96A4-487D-8823-817C6F1EDB76}" type="presOf" srcId="{19938DDD-D8F3-45B4-9980-DD21F799A4DB}" destId="{994C8C17-E0C8-48CA-9D25-FE4F73D28DEF}" srcOrd="0" destOrd="8" presId="urn:microsoft.com/office/officeart/2005/8/layout/hList1"/>
    <dgm:cxn modelId="{44826744-7B6C-418E-B046-FFDF98BF448D}" srcId="{371D148D-AF95-474B-AD13-7CAAF486CEB3}" destId="{0A5E9A17-6959-406E-99E5-035DD571E42D}" srcOrd="1" destOrd="0" parTransId="{78FF7C42-A6D5-4AB1-B76A-0BB302A00DBC}" sibTransId="{67A453EF-D261-4EE1-9257-169197442260}"/>
    <dgm:cxn modelId="{3BC29AEF-C930-429D-B152-CDCF130D3E51}" type="presOf" srcId="{531DB5F6-DA62-4382-B6F2-96605CCBF4A2}" destId="{DDEDAFCC-AA91-4A03-8ADE-8F15F78218E2}" srcOrd="0" destOrd="3" presId="urn:microsoft.com/office/officeart/2005/8/layout/hList1"/>
    <dgm:cxn modelId="{4549FA85-0040-4009-8A01-86A995658EEC}" type="presOf" srcId="{DD53F954-B780-44F6-980E-28DC46877E80}" destId="{220728C5-81C9-4801-BE41-E4EC9E120361}" srcOrd="0" destOrd="0" presId="urn:microsoft.com/office/officeart/2005/8/layout/hList1"/>
    <dgm:cxn modelId="{450E3D79-8543-4747-889A-41622C91639A}" type="presOf" srcId="{CBC569D1-731F-4FD7-95E1-4BE2DDAE5107}" destId="{DDEDAFCC-AA91-4A03-8ADE-8F15F78218E2}" srcOrd="0" destOrd="8" presId="urn:microsoft.com/office/officeart/2005/8/layout/hList1"/>
    <dgm:cxn modelId="{8B1E8E55-9DDE-4415-A229-00CBAF529CAB}" srcId="{11B4A7C4-F7D8-47F5-9851-C74047B0EB2D}" destId="{62269EEC-FE04-4F18-82F0-30984AC49A61}" srcOrd="0" destOrd="0" parTransId="{AD32B424-6FF3-4324-821D-B64589B48267}" sibTransId="{8FDEF9C0-08DA-4F03-8E24-B6A9C7E52F50}"/>
    <dgm:cxn modelId="{45B8E396-E0CE-4609-8DCB-0E29518E5601}" type="presOf" srcId="{EBF405AC-1DF3-4315-AFC9-A70E4087BEBD}" destId="{220728C5-81C9-4801-BE41-E4EC9E120361}" srcOrd="0" destOrd="7" presId="urn:microsoft.com/office/officeart/2005/8/layout/hList1"/>
    <dgm:cxn modelId="{B6DD6B06-01F4-401D-AC83-1BA800C254C2}" type="presOf" srcId="{E75CD610-DB4F-4AD1-AE80-74CD0C617308}" destId="{05B36B25-1D6B-4F24-A472-848300E6E08F}" srcOrd="0" destOrd="0" presId="urn:microsoft.com/office/officeart/2005/8/layout/hList1"/>
    <dgm:cxn modelId="{5C347231-23B3-40A1-A767-6CA3B0EA2EB5}" srcId="{BEA05522-3C7A-4F11-9C52-4C90F891A13C}" destId="{1874FA61-D1CA-46E4-B041-857F899B9180}" srcOrd="0" destOrd="0" parTransId="{D59E58E7-F1AE-48B0-AA01-C0D0754F725F}" sibTransId="{98D9BC61-EC24-45F8-A74E-2DDEF00DC6B1}"/>
    <dgm:cxn modelId="{8ABACF63-6ECB-4072-87AD-7C3E9782FD98}" srcId="{62269EEC-FE04-4F18-82F0-30984AC49A61}" destId="{0C0A6678-D2F7-47EA-B0C1-969A1E923107}" srcOrd="0" destOrd="0" parTransId="{A8F06837-DD1A-4F33-A5F7-DEC828EB5D78}" sibTransId="{F2C048D4-E965-4E33-9ABA-536EF24FB96B}"/>
    <dgm:cxn modelId="{E742B86E-186A-47BD-8ADD-ECC088BFF51E}" srcId="{D4053E27-7A0D-470B-8A71-B99327BA546D}" destId="{A233BADD-4F03-4F29-B6EE-09DCC5E0B1E1}" srcOrd="1" destOrd="0" parTransId="{D002ED8E-3527-46CC-A337-21EA8CF80954}" sibTransId="{993E6462-1E28-4F9A-9C49-45A48940509F}"/>
    <dgm:cxn modelId="{487FE28A-A2A0-450F-9F36-0201B882CFAB}" type="presOf" srcId="{BEA05522-3C7A-4F11-9C52-4C90F891A13C}" destId="{994C8C17-E0C8-48CA-9D25-FE4F73D28DEF}" srcOrd="0" destOrd="1" presId="urn:microsoft.com/office/officeart/2005/8/layout/hList1"/>
    <dgm:cxn modelId="{82900135-3547-4AC1-A5B8-F876EADC4439}" type="presOf" srcId="{1B862B9B-2525-461C-84C7-028368018C3C}" destId="{DDEDAFCC-AA91-4A03-8ADE-8F15F78218E2}" srcOrd="0" destOrd="6" presId="urn:microsoft.com/office/officeart/2005/8/layout/hList1"/>
    <dgm:cxn modelId="{D84A8379-93A4-4148-837C-571E974BE839}" type="presOf" srcId="{11B4A7C4-F7D8-47F5-9851-C74047B0EB2D}" destId="{26A04C08-C411-4690-B537-70B07F29EC82}" srcOrd="0" destOrd="0" presId="urn:microsoft.com/office/officeart/2005/8/layout/hList1"/>
    <dgm:cxn modelId="{E3ED9952-57BC-4EE0-8BD4-6FF0947DE1BE}" type="presOf" srcId="{8D27816E-BAB8-4AF7-98A8-72078D3E69BF}" destId="{DDEDAFCC-AA91-4A03-8ADE-8F15F78218E2}" srcOrd="0" destOrd="0" presId="urn:microsoft.com/office/officeart/2005/8/layout/hList1"/>
    <dgm:cxn modelId="{7D40E4FB-9B92-442E-B2C5-5688895A0646}" type="presOf" srcId="{91467596-BC1D-456E-9D21-5C5B2521A9C5}" destId="{DDEDAFCC-AA91-4A03-8ADE-8F15F78218E2}" srcOrd="0" destOrd="4" presId="urn:microsoft.com/office/officeart/2005/8/layout/hList1"/>
    <dgm:cxn modelId="{1C6022C4-7721-468F-BBFE-4955A95AD50B}" type="presOf" srcId="{04F8B34D-D85A-4BA7-8F5E-D3EBF98488D4}" destId="{9BD6CA0B-A1B7-4BEF-9867-5C1D80B795F3}" srcOrd="0" destOrd="0" presId="urn:microsoft.com/office/officeart/2005/8/layout/hList1"/>
    <dgm:cxn modelId="{4D33B487-4B22-437D-A8F3-A2AA05A4BB37}" type="presOf" srcId="{AABD9023-4A70-4EF5-B436-AD4019084C9B}" destId="{DDEDAFCC-AA91-4A03-8ADE-8F15F78218E2}" srcOrd="0" destOrd="2" presId="urn:microsoft.com/office/officeart/2005/8/layout/hList1"/>
    <dgm:cxn modelId="{9A3CD951-6903-461B-92F3-ED38725DE2B1}" srcId="{1B862B9B-2525-461C-84C7-028368018C3C}" destId="{FD2F4309-3134-4BE0-8C1D-83FAC43E79AA}" srcOrd="0" destOrd="0" parTransId="{3B14BBE6-8219-44DF-92E9-4CBFBC99DB1A}" sibTransId="{A95A79B1-7F75-46D6-B62C-BDB8EC5FFD81}"/>
    <dgm:cxn modelId="{C1F794CF-2112-45BB-B90E-37F4E31FCEE1}" srcId="{BEA05522-3C7A-4F11-9C52-4C90F891A13C}" destId="{1D5D1754-C5BA-4BD8-8AF3-9071DC074F92}" srcOrd="1" destOrd="0" parTransId="{20FDEE7E-EF80-4DAB-ABCF-0CD500E035AC}" sibTransId="{A6904401-DCA1-4FE2-BD6E-6CE7A8A650B3}"/>
    <dgm:cxn modelId="{00626BC1-629D-46A7-851F-7D09AA9A5FD3}" type="presOf" srcId="{4CAA743F-B104-4101-ABC0-210759862DD2}" destId="{220728C5-81C9-4801-BE41-E4EC9E120361}" srcOrd="0" destOrd="2" presId="urn:microsoft.com/office/officeart/2005/8/layout/hList1"/>
    <dgm:cxn modelId="{D4441FDE-E2C2-45D0-846A-EBB77906B99A}" srcId="{E75CD610-DB4F-4AD1-AE80-74CD0C617308}" destId="{531DB5F6-DA62-4382-B6F2-96605CCBF4A2}" srcOrd="3" destOrd="0" parTransId="{BE38609E-7170-4F0D-A273-676DF154A5CB}" sibTransId="{19BD2C0A-A9EF-4629-9822-04FAEF8276E3}"/>
    <dgm:cxn modelId="{F1BE0A11-C6D6-4F98-B518-C67D713E473C}" srcId="{E75CD610-DB4F-4AD1-AE80-74CD0C617308}" destId="{CBC569D1-731F-4FD7-95E1-4BE2DDAE5107}" srcOrd="5" destOrd="0" parTransId="{93666DD6-756B-4EA9-BB3D-6A5DED128C66}" sibTransId="{151C8C04-ED7F-438B-A4C7-B46CF62DAF17}"/>
    <dgm:cxn modelId="{754DD095-052B-4168-B2FF-469F68F91727}" srcId="{19938DDD-D8F3-45B4-9980-DD21F799A4DB}" destId="{F9D267BC-B932-47CB-A455-2FE917AFF50F}" srcOrd="0" destOrd="0" parTransId="{6E9C9504-BEFD-4121-B110-2C0E120D444C}" sibTransId="{7F146294-D384-49A5-94C3-9FEF5A7F7495}"/>
    <dgm:cxn modelId="{18D061A8-1731-43AD-9C34-3075DB9234E1}" type="presOf" srcId="{1C0619F0-555F-4D5D-950D-AD4CD8F18307}" destId="{994C8C17-E0C8-48CA-9D25-FE4F73D28DEF}" srcOrd="0" destOrd="4" presId="urn:microsoft.com/office/officeart/2005/8/layout/hList1"/>
    <dgm:cxn modelId="{604C6F43-AC9D-4A86-A884-02268AEB780B}" srcId="{531DB5F6-DA62-4382-B6F2-96605CCBF4A2}" destId="{91467596-BC1D-456E-9D21-5C5B2521A9C5}" srcOrd="0" destOrd="0" parTransId="{6A46610E-8A92-4074-9343-0FD87D8C0242}" sibTransId="{AA9440A0-59BA-4C34-BF60-07B64BE9A942}"/>
    <dgm:cxn modelId="{5B3C5D3C-BEA9-4080-9724-0C66D6EEE12A}" type="presOf" srcId="{62269EEC-FE04-4F18-82F0-30984AC49A61}" destId="{69341C8C-DF26-4EB0-8044-07F5B197C79F}" srcOrd="0" destOrd="0" presId="urn:microsoft.com/office/officeart/2005/8/layout/hList1"/>
    <dgm:cxn modelId="{2CDB1A62-2245-44E7-9C38-A3092BD71952}" type="presOf" srcId="{F9D267BC-B932-47CB-A455-2FE917AFF50F}" destId="{994C8C17-E0C8-48CA-9D25-FE4F73D28DEF}" srcOrd="0" destOrd="9" presId="urn:microsoft.com/office/officeart/2005/8/layout/hList1"/>
    <dgm:cxn modelId="{BC0F9E06-4991-497B-B9CA-48EF6F39C4C8}" type="presOf" srcId="{D4053E27-7A0D-470B-8A71-B99327BA546D}" destId="{994C8C17-E0C8-48CA-9D25-FE4F73D28DEF}" srcOrd="0" destOrd="5" presId="urn:microsoft.com/office/officeart/2005/8/layout/hList1"/>
    <dgm:cxn modelId="{598711C1-8028-48EA-B2BA-D090251F3A7D}" srcId="{371D148D-AF95-474B-AD13-7CAAF486CEB3}" destId="{55D82BBE-BABF-485C-9C2B-BED93017F287}" srcOrd="0" destOrd="0" parTransId="{AFEE3DCC-6D9F-415C-9014-D3583B4A032B}" sibTransId="{01DB890F-5090-4BA9-8D15-A7480B6928B5}"/>
    <dgm:cxn modelId="{A50D0611-0DF6-433E-84AA-1982E947C662}" srcId="{BEA05522-3C7A-4F11-9C52-4C90F891A13C}" destId="{1C0619F0-555F-4D5D-950D-AD4CD8F18307}" srcOrd="2" destOrd="0" parTransId="{5FA98049-21F1-4B70-86F6-C1350715EB13}" sibTransId="{2E38F46B-47B1-4840-AFB4-D5D8D9D01FF1}"/>
    <dgm:cxn modelId="{8CAB1125-7FEB-4751-AF88-9004B12964AD}" type="presOf" srcId="{55D82BBE-BABF-485C-9C2B-BED93017F287}" destId="{220728C5-81C9-4801-BE41-E4EC9E120361}" srcOrd="0" destOrd="4" presId="urn:microsoft.com/office/officeart/2005/8/layout/hList1"/>
    <dgm:cxn modelId="{C5F8EDE6-2C53-49B6-AE3A-0F43D3FA1829}" srcId="{371D148D-AF95-474B-AD13-7CAAF486CEB3}" destId="{4424A097-CF51-4324-A6C0-EE9EA42FC0B8}" srcOrd="2" destOrd="0" parTransId="{4032B316-C1E3-4F5D-BAD5-CE1085824F9D}" sibTransId="{4B7641DA-9CEF-4ACB-9837-9EA1C18F0DC0}"/>
    <dgm:cxn modelId="{E7103D6C-1BE0-4611-B60F-9BE58185BB19}" srcId="{04F8B34D-D85A-4BA7-8F5E-D3EBF98488D4}" destId="{EE41F8C1-ED2C-4FF0-8331-6425F0FD0E8E}" srcOrd="1" destOrd="0" parTransId="{999EE2F8-F089-493E-B4E0-97E743CF1A64}" sibTransId="{9336B9ED-36DB-4A29-8031-CF69185EAFF9}"/>
    <dgm:cxn modelId="{12F65602-C25A-4105-8095-09C7F2C530D9}" type="presOf" srcId="{F5ABD90C-4293-4C6E-8853-6D7935DFB7D8}" destId="{DDEDAFCC-AA91-4A03-8ADE-8F15F78218E2}" srcOrd="0" destOrd="1" presId="urn:microsoft.com/office/officeart/2005/8/layout/hList1"/>
    <dgm:cxn modelId="{6E00347C-EA83-450E-B4A7-804C1DEFAC72}" type="presOf" srcId="{0C0A6678-D2F7-47EA-B0C1-969A1E923107}" destId="{994C8C17-E0C8-48CA-9D25-FE4F73D28DEF}" srcOrd="0" destOrd="0" presId="urn:microsoft.com/office/officeart/2005/8/layout/hList1"/>
    <dgm:cxn modelId="{F19D408C-2798-40A2-8015-2475911F55F6}" type="presOf" srcId="{8F78D8EC-C1CF-4102-BB47-B8E1F4DF0696}" destId="{994C8C17-E0C8-48CA-9D25-FE4F73D28DEF}" srcOrd="0" destOrd="6" presId="urn:microsoft.com/office/officeart/2005/8/layout/hList1"/>
    <dgm:cxn modelId="{0D01E2F5-9D4C-43B0-97DD-50997830BE0B}" srcId="{E75CD610-DB4F-4AD1-AE80-74CD0C617308}" destId="{8D27816E-BAB8-4AF7-98A8-72078D3E69BF}" srcOrd="0" destOrd="0" parTransId="{6F948F95-71D5-48C7-B8A8-69060C72BA97}" sibTransId="{540B63B9-F6C0-4008-BF02-E0689D499D5E}"/>
    <dgm:cxn modelId="{50D90965-56D1-4C1B-A573-84CE188B633D}" type="presOf" srcId="{A233BADD-4F03-4F29-B6EE-09DCC5E0B1E1}" destId="{994C8C17-E0C8-48CA-9D25-FE4F73D28DEF}" srcOrd="0" destOrd="7" presId="urn:microsoft.com/office/officeart/2005/8/layout/hList1"/>
    <dgm:cxn modelId="{CE30E05D-89FF-457A-814F-8529393C3FE8}" srcId="{62269EEC-FE04-4F18-82F0-30984AC49A61}" destId="{BEA05522-3C7A-4F11-9C52-4C90F891A13C}" srcOrd="1" destOrd="0" parTransId="{03AB35DD-D221-4CAA-80D4-3C4C42F3D5D3}" sibTransId="{C4F28896-1E45-4D9D-AC9C-D9740318BAF0}"/>
    <dgm:cxn modelId="{CA663602-38A6-43CC-BDAB-3637A702017A}" type="presOf" srcId="{FD2F4309-3134-4BE0-8C1D-83FAC43E79AA}" destId="{DDEDAFCC-AA91-4A03-8ADE-8F15F78218E2}" srcOrd="0" destOrd="7" presId="urn:microsoft.com/office/officeart/2005/8/layout/hList1"/>
    <dgm:cxn modelId="{9B9BE4F6-439D-439E-8B9E-2D8BD6E4F1F0}" type="presOf" srcId="{EE41F8C1-ED2C-4FF0-8331-6425F0FD0E8E}" destId="{220728C5-81C9-4801-BE41-E4EC9E120361}" srcOrd="0" destOrd="1" presId="urn:microsoft.com/office/officeart/2005/8/layout/hList1"/>
    <dgm:cxn modelId="{EEEF35DD-9E11-45BF-91FC-A45374C08E75}" type="presOf" srcId="{1874FA61-D1CA-46E4-B041-857F899B9180}" destId="{994C8C17-E0C8-48CA-9D25-FE4F73D28DEF}" srcOrd="0" destOrd="2" presId="urn:microsoft.com/office/officeart/2005/8/layout/hList1"/>
    <dgm:cxn modelId="{D49209F1-61DF-40BF-864D-0CB6E7FE1F2D}" srcId="{E75CD610-DB4F-4AD1-AE80-74CD0C617308}" destId="{F5ABD90C-4293-4C6E-8853-6D7935DFB7D8}" srcOrd="1" destOrd="0" parTransId="{2EFA7B22-48E3-4B3B-B7ED-B8B02FE9332F}" sibTransId="{8BEDC7A2-9589-4235-856B-BFB8292E3EA2}"/>
    <dgm:cxn modelId="{3655C145-872C-43D4-9E3E-E2A08492E7D6}" srcId="{E75CD610-DB4F-4AD1-AE80-74CD0C617308}" destId="{AABD9023-4A70-4EF5-B436-AD4019084C9B}" srcOrd="2" destOrd="0" parTransId="{72655E8C-F010-438F-9C67-64422B6CA6A1}" sibTransId="{9FE261BA-89AF-4CBB-9124-2E10D027F1AC}"/>
    <dgm:cxn modelId="{19876EC6-5263-425C-BECE-8ED160CA1432}" srcId="{531DB5F6-DA62-4382-B6F2-96605CCBF4A2}" destId="{BB65F461-7E81-4C96-BFD8-D5177C364036}" srcOrd="1" destOrd="0" parTransId="{5B3D78DF-CDDD-4AAF-BCD0-D88BB8D8BAC8}" sibTransId="{9C3F75A0-52BC-4426-8CE2-9DC37BBCEDB1}"/>
    <dgm:cxn modelId="{76E58E2A-0865-4A8C-85EA-2C7F875C015E}" srcId="{04F8B34D-D85A-4BA7-8F5E-D3EBF98488D4}" destId="{4CAA743F-B104-4101-ABC0-210759862DD2}" srcOrd="2" destOrd="0" parTransId="{819B427E-4D97-46A8-8638-E3493C8CCFE5}" sibTransId="{7A5E37C4-2339-43C7-AC39-A422D48D9C7E}"/>
    <dgm:cxn modelId="{5349CF75-8910-4124-9D5B-23869605495A}" srcId="{11B4A7C4-F7D8-47F5-9851-C74047B0EB2D}" destId="{04F8B34D-D85A-4BA7-8F5E-D3EBF98488D4}" srcOrd="1" destOrd="0" parTransId="{52690883-8FC0-41C2-8EED-ABA7C2C72304}" sibTransId="{7D3F22B9-1FE1-4E52-BBF9-3DB9947289AF}"/>
    <dgm:cxn modelId="{CB520A4C-2317-4B84-A088-BDFA6E89A408}" type="presOf" srcId="{371D148D-AF95-474B-AD13-7CAAF486CEB3}" destId="{220728C5-81C9-4801-BE41-E4EC9E120361}" srcOrd="0" destOrd="3" presId="urn:microsoft.com/office/officeart/2005/8/layout/hList1"/>
    <dgm:cxn modelId="{8C3ADC5C-A319-4C60-BF63-15421ACEDBC6}" type="presOf" srcId="{0A5E9A17-6959-406E-99E5-035DD571E42D}" destId="{220728C5-81C9-4801-BE41-E4EC9E120361}" srcOrd="0" destOrd="5" presId="urn:microsoft.com/office/officeart/2005/8/layout/hList1"/>
    <dgm:cxn modelId="{0FBA12FB-F6D7-4A95-B90A-2475AAAD82EF}" srcId="{62269EEC-FE04-4F18-82F0-30984AC49A61}" destId="{D4053E27-7A0D-470B-8A71-B99327BA546D}" srcOrd="2" destOrd="0" parTransId="{EBB4C953-FB94-4999-A60A-8D86653A5A3B}" sibTransId="{615C2ED6-4360-471D-8347-6C0F691512D5}"/>
    <dgm:cxn modelId="{48D918A0-CF05-46F4-8A20-AE46912E5F1C}" srcId="{04F8B34D-D85A-4BA7-8F5E-D3EBF98488D4}" destId="{DD53F954-B780-44F6-980E-28DC46877E80}" srcOrd="0" destOrd="0" parTransId="{8A88476A-0426-48EF-A5A6-7AC0CA9F75E4}" sibTransId="{BBF1DD44-C802-499E-B7D3-78378E52C8CC}"/>
    <dgm:cxn modelId="{3F2497E0-C2F0-4315-97A9-A4F3386E0CAA}" type="presParOf" srcId="{26A04C08-C411-4690-B537-70B07F29EC82}" destId="{287A2B34-8BFB-4B87-8538-84A66A81FF70}" srcOrd="0" destOrd="0" presId="urn:microsoft.com/office/officeart/2005/8/layout/hList1"/>
    <dgm:cxn modelId="{E1574842-FEF7-42A8-A95C-FBFE318C4215}" type="presParOf" srcId="{287A2B34-8BFB-4B87-8538-84A66A81FF70}" destId="{69341C8C-DF26-4EB0-8044-07F5B197C79F}" srcOrd="0" destOrd="0" presId="urn:microsoft.com/office/officeart/2005/8/layout/hList1"/>
    <dgm:cxn modelId="{45362CBA-C3B7-4B0D-A65E-A3E04CEF5C8B}" type="presParOf" srcId="{287A2B34-8BFB-4B87-8538-84A66A81FF70}" destId="{994C8C17-E0C8-48CA-9D25-FE4F73D28DEF}" srcOrd="1" destOrd="0" presId="urn:microsoft.com/office/officeart/2005/8/layout/hList1"/>
    <dgm:cxn modelId="{86C7C405-473C-486D-ABF9-7D1DED238C55}" type="presParOf" srcId="{26A04C08-C411-4690-B537-70B07F29EC82}" destId="{A24113FF-E61D-4A50-AE1D-551B43564504}" srcOrd="1" destOrd="0" presId="urn:microsoft.com/office/officeart/2005/8/layout/hList1"/>
    <dgm:cxn modelId="{3A6432CE-398C-4B11-A385-32801D587067}" type="presParOf" srcId="{26A04C08-C411-4690-B537-70B07F29EC82}" destId="{FC57E5DF-E06C-41C4-A0EB-B4E240CEE2E3}" srcOrd="2" destOrd="0" presId="urn:microsoft.com/office/officeart/2005/8/layout/hList1"/>
    <dgm:cxn modelId="{F4868CC0-A024-441C-9174-C1DC7426EC2C}" type="presParOf" srcId="{FC57E5DF-E06C-41C4-A0EB-B4E240CEE2E3}" destId="{9BD6CA0B-A1B7-4BEF-9867-5C1D80B795F3}" srcOrd="0" destOrd="0" presId="urn:microsoft.com/office/officeart/2005/8/layout/hList1"/>
    <dgm:cxn modelId="{9702B654-EF3D-42C1-B960-B0B35E5D4B3B}" type="presParOf" srcId="{FC57E5DF-E06C-41C4-A0EB-B4E240CEE2E3}" destId="{220728C5-81C9-4801-BE41-E4EC9E120361}" srcOrd="1" destOrd="0" presId="urn:microsoft.com/office/officeart/2005/8/layout/hList1"/>
    <dgm:cxn modelId="{AC32D20A-16C7-45C1-8814-F9B90AAE8BD8}" type="presParOf" srcId="{26A04C08-C411-4690-B537-70B07F29EC82}" destId="{AA5BD325-9FB2-41E5-B10E-D92BB3C81E61}" srcOrd="3" destOrd="0" presId="urn:microsoft.com/office/officeart/2005/8/layout/hList1"/>
    <dgm:cxn modelId="{72AC34CF-F637-4661-B6CB-46CDC322ECCE}" type="presParOf" srcId="{26A04C08-C411-4690-B537-70B07F29EC82}" destId="{2A539B3F-99AC-4509-AD26-53240D0CBA49}" srcOrd="4" destOrd="0" presId="urn:microsoft.com/office/officeart/2005/8/layout/hList1"/>
    <dgm:cxn modelId="{8227E93A-F72C-4143-AA94-74C55E15CC87}" type="presParOf" srcId="{2A539B3F-99AC-4509-AD26-53240D0CBA49}" destId="{05B36B25-1D6B-4F24-A472-848300E6E08F}" srcOrd="0" destOrd="0" presId="urn:microsoft.com/office/officeart/2005/8/layout/hList1"/>
    <dgm:cxn modelId="{0B695A5F-5C47-466D-B2C7-4DE19BC1C9D7}" type="presParOf" srcId="{2A539B3F-99AC-4509-AD26-53240D0CBA49}" destId="{DDEDAFCC-AA91-4A03-8ADE-8F15F78218E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41C8C-DF26-4EB0-8044-07F5B197C79F}">
      <dsp:nvSpPr>
        <dsp:cNvPr id="0" name=""/>
        <dsp:cNvSpPr/>
      </dsp:nvSpPr>
      <dsp:spPr>
        <a:xfrm>
          <a:off x="2857" y="40402"/>
          <a:ext cx="2786062" cy="10969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Unidad 1 Imágenes que dicen mucho: Estadística descriptiva</a:t>
          </a:r>
          <a:endParaRPr lang="es-MX" sz="1800" kern="1200" dirty="0"/>
        </a:p>
      </dsp:txBody>
      <dsp:txXfrm>
        <a:off x="2857" y="40402"/>
        <a:ext cx="2786062" cy="1096923"/>
      </dsp:txXfrm>
    </dsp:sp>
    <dsp:sp modelId="{994C8C17-E0C8-48CA-9D25-FE4F73D28DEF}">
      <dsp:nvSpPr>
        <dsp:cNvPr id="0" name=""/>
        <dsp:cNvSpPr/>
      </dsp:nvSpPr>
      <dsp:spPr>
        <a:xfrm>
          <a:off x="2857" y="1038684"/>
          <a:ext cx="2786062" cy="4853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 Organizando datos: Métodos tabulares y gráficos</a:t>
          </a:r>
          <a:endParaRPr lang="es-MX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 Hacia dónde van todos: Medidas de tendencia central</a:t>
          </a:r>
          <a:endParaRPr lang="es-MX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 Mediana</a:t>
          </a:r>
          <a:endParaRPr lang="es-MX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 Media</a:t>
          </a:r>
          <a:endParaRPr lang="es-MX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smtClean="0"/>
            <a:t>Moda</a:t>
          </a:r>
          <a:endParaRPr lang="es-MX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 ¿Por qué se alejan? Medidas de dispersión o variabilidad</a:t>
          </a:r>
          <a:endParaRPr lang="es-MX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Varianza</a:t>
          </a:r>
          <a:endParaRPr lang="es-MX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smtClean="0"/>
            <a:t>Desviación estándar</a:t>
          </a:r>
          <a:endParaRPr lang="es-MX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Correlación entre dos variables</a:t>
          </a:r>
          <a:endParaRPr lang="es-MX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Coeficiente de correlación de Pearson</a:t>
          </a:r>
          <a:endParaRPr lang="es-MX" sz="1700" kern="1200" dirty="0"/>
        </a:p>
      </dsp:txBody>
      <dsp:txXfrm>
        <a:off x="2857" y="1038684"/>
        <a:ext cx="2786062" cy="4853160"/>
      </dsp:txXfrm>
    </dsp:sp>
    <dsp:sp modelId="{9BD6CA0B-A1B7-4BEF-9867-5C1D80B795F3}">
      <dsp:nvSpPr>
        <dsp:cNvPr id="0" name=""/>
        <dsp:cNvSpPr/>
      </dsp:nvSpPr>
      <dsp:spPr>
        <a:xfrm>
          <a:off x="3178968" y="40402"/>
          <a:ext cx="2786062" cy="10969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Unidad II Quién participa: La muestra sí importa</a:t>
          </a:r>
          <a:endParaRPr lang="es-MX" sz="1800" kern="1200" dirty="0"/>
        </a:p>
      </dsp:txBody>
      <dsp:txXfrm>
        <a:off x="3178968" y="40402"/>
        <a:ext cx="2786062" cy="1096923"/>
      </dsp:txXfrm>
    </dsp:sp>
    <dsp:sp modelId="{220728C5-81C9-4801-BE41-E4EC9E120361}">
      <dsp:nvSpPr>
        <dsp:cNvPr id="0" name=""/>
        <dsp:cNvSpPr/>
      </dsp:nvSpPr>
      <dsp:spPr>
        <a:xfrm>
          <a:off x="3178968" y="1038684"/>
          <a:ext cx="2786062" cy="4853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Poblaciones y muestras</a:t>
          </a:r>
          <a:endParaRPr lang="es-MX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Tipos de muestreo</a:t>
          </a:r>
          <a:endParaRPr lang="es-MX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Muestreo no probabilístico</a:t>
          </a:r>
          <a:endParaRPr lang="es-MX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Muestreo probabilístico</a:t>
          </a:r>
          <a:endParaRPr lang="es-MX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Muestreo aleatorio simple</a:t>
          </a:r>
          <a:endParaRPr lang="es-MX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Muestreo estratificado</a:t>
          </a:r>
          <a:endParaRPr lang="es-MX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smtClean="0"/>
            <a:t>Muestreo </a:t>
          </a:r>
          <a:r>
            <a:rPr lang="es-MX" sz="1700" kern="1200" dirty="0" smtClean="0"/>
            <a:t>por conglomerados</a:t>
          </a:r>
          <a:endParaRPr lang="es-MX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Obteniendo el tamaño de la muestra</a:t>
          </a:r>
          <a:endParaRPr lang="es-MX" sz="1700" kern="1200" dirty="0"/>
        </a:p>
      </dsp:txBody>
      <dsp:txXfrm>
        <a:off x="3178968" y="1038684"/>
        <a:ext cx="2786062" cy="4853160"/>
      </dsp:txXfrm>
    </dsp:sp>
    <dsp:sp modelId="{05B36B25-1D6B-4F24-A472-848300E6E08F}">
      <dsp:nvSpPr>
        <dsp:cNvPr id="0" name=""/>
        <dsp:cNvSpPr/>
      </dsp:nvSpPr>
      <dsp:spPr>
        <a:xfrm>
          <a:off x="6355080" y="40402"/>
          <a:ext cx="2786062" cy="10969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Unidad III Prediciendo el futuro: La probabilidad y su aplicación en la educación</a:t>
          </a:r>
          <a:endParaRPr lang="es-MX" sz="1800" kern="1200" dirty="0"/>
        </a:p>
      </dsp:txBody>
      <dsp:txXfrm>
        <a:off x="6355080" y="40402"/>
        <a:ext cx="2786062" cy="1096923"/>
      </dsp:txXfrm>
    </dsp:sp>
    <dsp:sp modelId="{DDEDAFCC-AA91-4A03-8ADE-8F15F78218E2}">
      <dsp:nvSpPr>
        <dsp:cNvPr id="0" name=""/>
        <dsp:cNvSpPr/>
      </dsp:nvSpPr>
      <dsp:spPr>
        <a:xfrm>
          <a:off x="6355080" y="1038684"/>
          <a:ext cx="2786062" cy="4853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Eventos y sus probabilidades</a:t>
          </a:r>
          <a:endParaRPr lang="es-MX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Diagrama de árbol</a:t>
          </a:r>
          <a:endParaRPr lang="es-MX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Combinaciones y permutaciones</a:t>
          </a:r>
          <a:endParaRPr lang="es-MX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Distribuciones de probabilidad discreta</a:t>
          </a:r>
          <a:endParaRPr lang="es-MX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Binomial</a:t>
          </a:r>
          <a:endParaRPr lang="es-MX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err="1" smtClean="0"/>
            <a:t>Poisson</a:t>
          </a:r>
          <a:endParaRPr lang="es-MX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Distribuciones de probabilidad continua</a:t>
          </a:r>
          <a:endParaRPr lang="es-MX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Normal</a:t>
          </a:r>
          <a:endParaRPr lang="es-MX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Pruebas de hipótesis</a:t>
          </a:r>
          <a:endParaRPr lang="es-MX" sz="1700" kern="1200" dirty="0"/>
        </a:p>
      </dsp:txBody>
      <dsp:txXfrm>
        <a:off x="6355080" y="1038684"/>
        <a:ext cx="2786062" cy="4853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4954635"/>
            <a:ext cx="2987069" cy="918361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771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407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9529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9152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6665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1135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8205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4279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6298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799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44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494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527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066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138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3331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374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10/09/2020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91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4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51501" y="2781509"/>
            <a:ext cx="7192907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s-MX" altLang="es-ES" sz="2800" dirty="0" smtClean="0">
                <a:latin typeface="+mj-lt"/>
                <a:cs typeface="Arial" panose="020B0604020202020204" pitchFamily="34" charset="0"/>
              </a:rPr>
              <a:t>TERCER SEMESTRE</a:t>
            </a:r>
          </a:p>
          <a:p>
            <a:pPr algn="r"/>
            <a:endParaRPr lang="es-MX" altLang="es-ES" sz="2800" dirty="0" smtClean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s-MX" altLang="es-ES" sz="2800" dirty="0" smtClean="0">
                <a:latin typeface="+mj-lt"/>
                <a:cs typeface="Arial" panose="020B0604020202020204" pitchFamily="34" charset="0"/>
              </a:rPr>
              <a:t>Número </a:t>
            </a:r>
            <a:r>
              <a:rPr lang="es-MX" altLang="es-ES" sz="2800" dirty="0">
                <a:latin typeface="+mj-lt"/>
                <a:cs typeface="Arial" panose="020B0604020202020204" pitchFamily="34" charset="0"/>
              </a:rPr>
              <a:t>de Horas 6 / 6.75 Créditos</a:t>
            </a:r>
            <a:endParaRPr lang="es-ES" altLang="es-ES" sz="2800" dirty="0">
              <a:latin typeface="+mj-lt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Trayecto formativo:</a:t>
            </a:r>
            <a:r>
              <a:rPr kumimoji="0" lang="es-MX" altLang="es-E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Formación para la enseñanza y el aprendizaje</a:t>
            </a:r>
            <a:endParaRPr kumimoji="0" lang="es-MX" alt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" lvl="0" indent="-85725" algn="just">
              <a:tabLst>
                <a:tab pos="185738" algn="l"/>
                <a:tab pos="271463" algn="l"/>
                <a:tab pos="542925" algn="l"/>
              </a:tabLst>
            </a:pP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99" r="19650"/>
          <a:stretch/>
        </p:blipFill>
        <p:spPr bwMode="auto">
          <a:xfrm>
            <a:off x="630794" y="492696"/>
            <a:ext cx="1728193" cy="250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ENEP-ST-F-15</a:t>
            </a:r>
          </a:p>
          <a:p>
            <a:r>
              <a:rPr lang="es-ES_tradnl" sz="1000" dirty="0" smtClean="0"/>
              <a:t>V00/102017</a:t>
            </a:r>
            <a:endParaRPr lang="es-ES" sz="1000" dirty="0"/>
          </a:p>
        </p:txBody>
      </p:sp>
      <p:sp>
        <p:nvSpPr>
          <p:cNvPr id="2" name="Rectángulo 1"/>
          <p:cNvSpPr/>
          <p:nvPr/>
        </p:nvSpPr>
        <p:spPr>
          <a:xfrm>
            <a:off x="2843808" y="476672"/>
            <a:ext cx="567976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PROBABILIDAD </a:t>
            </a:r>
          </a:p>
          <a:p>
            <a:pPr algn="ctr"/>
            <a:r>
              <a:rPr lang="es-ES" sz="7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Y ESTADISTICA</a:t>
            </a:r>
            <a:endParaRPr lang="es-ES" sz="7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Propósito del curso</a:t>
            </a:r>
            <a:r>
              <a:rPr lang="es-MX" dirty="0" smtClean="0"/>
              <a:t>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85725" lvl="0" indent="-85725" algn="just">
              <a:tabLst>
                <a:tab pos="185738" algn="l"/>
                <a:tab pos="271463" algn="l"/>
                <a:tab pos="542925" algn="l"/>
              </a:tabLst>
            </a:pPr>
            <a:r>
              <a:rPr lang="es-MX" altLang="es-ES" dirty="0">
                <a:cs typeface="Arial" panose="020B0604020202020204" pitchFamily="34" charset="0"/>
              </a:rPr>
              <a:t>	Que el estudiante normalista aplique la estadística y la probabilidad </a:t>
            </a:r>
            <a:r>
              <a:rPr lang="es-MX" altLang="es-ES" dirty="0" smtClean="0">
                <a:cs typeface="Arial" panose="020B0604020202020204" pitchFamily="34" charset="0"/>
              </a:rPr>
              <a:t>en problemas </a:t>
            </a:r>
            <a:r>
              <a:rPr lang="es-MX" altLang="es-ES" dirty="0">
                <a:cs typeface="Arial" panose="020B0604020202020204" pitchFamily="34" charset="0"/>
              </a:rPr>
              <a:t>educativos contextualizados, para ofrecer mejores </a:t>
            </a:r>
            <a:r>
              <a:rPr lang="es-MX" altLang="es-ES" dirty="0" smtClean="0">
                <a:cs typeface="Arial" panose="020B0604020202020204" pitchFamily="34" charset="0"/>
              </a:rPr>
              <a:t>explicaciones basados </a:t>
            </a:r>
            <a:r>
              <a:rPr lang="es-MX" altLang="es-ES" dirty="0">
                <a:cs typeface="Arial" panose="020B0604020202020204" pitchFamily="34" charset="0"/>
              </a:rPr>
              <a:t>en la recolección y análisis de datos cuantitativos y cualitativos.</a:t>
            </a:r>
          </a:p>
          <a:p>
            <a:endParaRPr lang="es-MX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97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altLang="es-ES" dirty="0"/>
              <a:t/>
            </a:r>
            <a:br>
              <a:rPr lang="es-ES" altLang="es-ES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705284" y="1380017"/>
            <a:ext cx="8229600" cy="1296144"/>
          </a:xfrm>
        </p:spPr>
        <p:txBody>
          <a:bodyPr/>
          <a:lstStyle/>
          <a:p>
            <a:r>
              <a:rPr lang="es-MX" dirty="0" smtClean="0"/>
              <a:t>Pensamiento cuantitativo</a:t>
            </a:r>
            <a:endParaRPr lang="es-MX" dirty="0"/>
          </a:p>
          <a:p>
            <a:r>
              <a:rPr lang="es-MX" dirty="0" smtClean="0"/>
              <a:t>Forma </a:t>
            </a:r>
            <a:r>
              <a:rPr lang="es-MX" dirty="0"/>
              <a:t>espacio y </a:t>
            </a:r>
            <a:r>
              <a:rPr lang="es-MX" dirty="0" smtClean="0"/>
              <a:t>medida.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5585" y="3493949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i="1" dirty="0" smtClean="0"/>
              <a:t>Estrategias para el desarrollo socioemocional</a:t>
            </a:r>
          </a:p>
          <a:p>
            <a:endParaRPr lang="es-MX" i="1" dirty="0" smtClean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673169" y="764868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/>
              <a:t>Cursos que anteceden:</a:t>
            </a:r>
            <a:r>
              <a:rPr lang="es-MX" b="1" dirty="0" smtClean="0"/>
              <a:t/>
            </a:r>
            <a:br>
              <a:rPr lang="es-MX" b="1" dirty="0" smtClean="0"/>
            </a:br>
            <a:endParaRPr lang="es-MX" b="1" dirty="0"/>
          </a:p>
        </p:txBody>
      </p:sp>
      <p:pic>
        <p:nvPicPr>
          <p:cNvPr id="8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670774" y="273462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/>
              <a:t>Cursos </a:t>
            </a:r>
            <a:r>
              <a:rPr lang="es-MX" b="1" dirty="0" smtClean="0"/>
              <a:t>subsecuentes:</a:t>
            </a:r>
            <a:br>
              <a:rPr lang="es-MX" b="1" dirty="0" smtClean="0"/>
            </a:b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304923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9589" y="595713"/>
            <a:ext cx="7797662" cy="115196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Descripción del curso</a:t>
            </a:r>
            <a:r>
              <a:rPr lang="es-MX" b="1" dirty="0"/>
              <a:t>:</a:t>
            </a:r>
            <a:br>
              <a:rPr lang="es-MX" b="1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611560" y="1417639"/>
            <a:ext cx="7488832" cy="35235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El </a:t>
            </a:r>
            <a:r>
              <a:rPr lang="es-MX" dirty="0"/>
              <a:t>curso tiene como propósito que los estudiantes normalistas utilicen </a:t>
            </a:r>
            <a:r>
              <a:rPr lang="es-MX" dirty="0" smtClean="0"/>
              <a:t>los conocimientos </a:t>
            </a:r>
            <a:r>
              <a:rPr lang="es-MX" dirty="0"/>
              <a:t>y métodos que proporciona la probabilidad y estadística </a:t>
            </a:r>
            <a:r>
              <a:rPr lang="es-MX" dirty="0" smtClean="0"/>
              <a:t>para analizar </a:t>
            </a:r>
            <a:r>
              <a:rPr lang="es-MX" dirty="0"/>
              <a:t>la información derivada de fenómenos o situaciones que suceden en </a:t>
            </a:r>
            <a:r>
              <a:rPr lang="es-MX" dirty="0" smtClean="0"/>
              <a:t>el entorno </a:t>
            </a:r>
            <a:r>
              <a:rPr lang="es-MX" dirty="0"/>
              <a:t>escolar y en su práctica docente, a fin de realizar </a:t>
            </a:r>
            <a:r>
              <a:rPr lang="es-MX" dirty="0" smtClean="0"/>
              <a:t>intervenciones pedagógicas </a:t>
            </a:r>
            <a:r>
              <a:rPr lang="es-MX" dirty="0"/>
              <a:t>y didácticas fundamentadas en el análisis de datos cuantitativos </a:t>
            </a:r>
            <a:r>
              <a:rPr lang="es-MX" dirty="0" smtClean="0"/>
              <a:t>y cualitativos</a:t>
            </a:r>
            <a:r>
              <a:rPr lang="es-MX" dirty="0"/>
              <a:t>.</a:t>
            </a:r>
          </a:p>
          <a:p>
            <a:pPr marL="0" indent="0" algn="just">
              <a:buNone/>
            </a:pPr>
            <a:endParaRPr lang="es-MX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101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17293" y="1988840"/>
            <a:ext cx="730941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Competencias del perfil de egreso a las que contribuye </a:t>
            </a:r>
            <a:r>
              <a:rPr lang="es-MX" sz="54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el curso</a:t>
            </a:r>
            <a:endParaRPr lang="es-MX" sz="5400" b="1" dirty="0">
              <a:ln w="22225">
                <a:solidFill>
                  <a:srgbClr val="C0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459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/>
              <a:t>Competencias genéricas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611560" y="141763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Soluciona </a:t>
            </a:r>
            <a:r>
              <a:rPr lang="es-MX" dirty="0"/>
              <a:t>problemas y toma decisiones utilizando su pensamiento </a:t>
            </a:r>
            <a:r>
              <a:rPr lang="es-MX" dirty="0" smtClean="0"/>
              <a:t>crítico y </a:t>
            </a:r>
            <a:r>
              <a:rPr lang="es-MX" dirty="0"/>
              <a:t>creativo.</a:t>
            </a:r>
          </a:p>
          <a:p>
            <a:pPr algn="just"/>
            <a:r>
              <a:rPr lang="es-MX" dirty="0" smtClean="0"/>
              <a:t>Utiliza </a:t>
            </a:r>
            <a:r>
              <a:rPr lang="es-MX" dirty="0"/>
              <a:t>las tecnologías de la información y la comunicación de </a:t>
            </a:r>
            <a:r>
              <a:rPr lang="es-MX" dirty="0" smtClean="0"/>
              <a:t>manera crítica.</a:t>
            </a:r>
          </a:p>
          <a:p>
            <a:pPr algn="just"/>
            <a:r>
              <a:rPr lang="es-MX" dirty="0" smtClean="0"/>
              <a:t>Aplica </a:t>
            </a:r>
            <a:r>
              <a:rPr lang="es-MX" dirty="0"/>
              <a:t>sus habilidades lingüísticas y comunicativas en diversos contextos.</a:t>
            </a:r>
          </a:p>
          <a:p>
            <a:pPr algn="just"/>
            <a:endParaRPr lang="es-MX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968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Competencias profesionales:</a:t>
            </a:r>
            <a:br>
              <a:rPr lang="es-MX" b="1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611560" y="141763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Aplica el plan y programas de estudio para alcanzar los propósitos educativos y contribuir al pleno desenvolvimiento de las capacidades de sus alumnos</a:t>
            </a:r>
            <a:r>
              <a:rPr lang="es-MX" dirty="0" smtClean="0"/>
              <a:t>.</a:t>
            </a:r>
            <a:endParaRPr lang="es-MX" dirty="0"/>
          </a:p>
          <a:p>
            <a:pPr algn="just"/>
            <a:r>
              <a:rPr lang="es-MX" dirty="0"/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</a:t>
            </a:r>
            <a:r>
              <a:rPr lang="es-MX" dirty="0" smtClean="0"/>
              <a:t>.</a:t>
            </a:r>
            <a:endParaRPr lang="es-MX" dirty="0"/>
          </a:p>
          <a:p>
            <a:pPr algn="just"/>
            <a:r>
              <a:rPr lang="es-MX" dirty="0"/>
              <a:t>Integra recursos de la investigación educativa para  enriquecer su práctica profesional, expresando su interés por el conocimiento, la ciencia y la mejora de la educación.</a:t>
            </a:r>
          </a:p>
          <a:p>
            <a:pPr algn="just"/>
            <a:endParaRPr lang="es-MX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813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Marcador de contenido 3"/>
          <p:cNvGraphicFramePr>
            <a:graphicFrameLocks noGrp="1"/>
          </p:cNvGraphicFramePr>
          <p:nvPr>
            <p:ph sz="quarter" idx="13"/>
          </p:nvPr>
        </p:nvGraphicFramePr>
        <p:xfrm>
          <a:off x="0" y="925753"/>
          <a:ext cx="9144000" cy="5932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539552" y="332656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600" b="1" dirty="0"/>
              <a:t>Unidades de </a:t>
            </a:r>
            <a:r>
              <a:rPr lang="es-MX" sz="3600" b="1" dirty="0" smtClean="0"/>
              <a:t>aprendizaje (estructura)</a:t>
            </a:r>
            <a:r>
              <a:rPr lang="es-MX" sz="3600" b="1" dirty="0"/>
              <a:t/>
            </a:r>
            <a:br>
              <a:rPr lang="es-MX" sz="3600" b="1" dirty="0"/>
            </a:b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2916697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evaluación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156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vento principal">
  <a:themeElements>
    <a:clrScheme name="Evento principal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Evento principal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vento principal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TM04033927[[fn=Evento principal]]</Template>
  <TotalTime>187</TotalTime>
  <Words>388</Words>
  <Application>Microsoft Office PowerPoint</Application>
  <PresentationFormat>Presentación en pantalla (4:3)</PresentationFormat>
  <Paragraphs>61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Impact</vt:lpstr>
      <vt:lpstr>Times New Roman</vt:lpstr>
      <vt:lpstr>Evento principal</vt:lpstr>
      <vt:lpstr>Presentación de PowerPoint</vt:lpstr>
      <vt:lpstr>Propósito del curso:</vt:lpstr>
      <vt:lpstr> </vt:lpstr>
      <vt:lpstr>Descripción del curso: </vt:lpstr>
      <vt:lpstr>Presentación de PowerPoint</vt:lpstr>
      <vt:lpstr>Competencias genéricas</vt:lpstr>
      <vt:lpstr>Competencias profesionales: </vt:lpstr>
      <vt:lpstr>Presentación de PowerPoint</vt:lpstr>
      <vt:lpstr>evaluación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ROCIO BLANCO GOMEZ</cp:lastModifiedBy>
  <cp:revision>14</cp:revision>
  <dcterms:created xsi:type="dcterms:W3CDTF">2015-02-09T15:06:54Z</dcterms:created>
  <dcterms:modified xsi:type="dcterms:W3CDTF">2020-09-10T22:10:53Z</dcterms:modified>
</cp:coreProperties>
</file>