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25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518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359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8564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75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24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440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518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46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969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71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245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AD4BA-4202-4C46-8569-3DF3EADF66F4}" type="datetimeFigureOut">
              <a:rPr lang="es-MX" smtClean="0"/>
              <a:t>12/09/2019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A4DE3-C9E8-46B8-B19E-85E5489F4D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962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44C4165B-02A8-43E5-9A31-CA7EA203FC0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67" t="13680" r="57478" b="78584"/>
          <a:stretch/>
        </p:blipFill>
        <p:spPr>
          <a:xfrm>
            <a:off x="222420" y="222421"/>
            <a:ext cx="6301947" cy="62781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D258119-50FF-4D27-AC5A-C02D995F31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847" t="24133" r="46667" b="15174"/>
          <a:stretch/>
        </p:blipFill>
        <p:spPr>
          <a:xfrm>
            <a:off x="247135" y="4317930"/>
            <a:ext cx="6400800" cy="43127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94A86BDB-0173-4039-9A50-6147A49801E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6306" t="35471" r="25045" b="13893"/>
          <a:stretch/>
        </p:blipFill>
        <p:spPr>
          <a:xfrm>
            <a:off x="345988" y="8341895"/>
            <a:ext cx="6054812" cy="385010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A474190-531C-4B4E-8B3D-574417C711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567" t="27841" r="57478" b="31199"/>
          <a:stretch/>
        </p:blipFill>
        <p:spPr>
          <a:xfrm>
            <a:off x="166272" y="882316"/>
            <a:ext cx="6691728" cy="346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7430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1</cp:revision>
  <dcterms:created xsi:type="dcterms:W3CDTF">2019-09-12T23:01:05Z</dcterms:created>
  <dcterms:modified xsi:type="dcterms:W3CDTF">2019-09-12T23:01:42Z</dcterms:modified>
</cp:coreProperties>
</file>