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</p:sldIdLst>
  <p:sldSz cx="6858000" cy="12192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5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93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2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6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8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95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4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75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9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8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C6CE-643D-43A1-8E91-8F28132256E6}" type="datetimeFigureOut">
              <a:rPr lang="es-MX" smtClean="0"/>
              <a:t>23/09/2019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69ED-2214-4825-9580-191BCEB69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1771" y="1559497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ESCUELA NORMAL DE EDUCACION PREESCOLAR</a:t>
            </a:r>
            <a:endParaRPr lang="es-ES" sz="1100" dirty="0"/>
          </a:p>
          <a:p>
            <a:pPr algn="ctr"/>
            <a:r>
              <a:rPr lang="es-ES" sz="1100" b="1" dirty="0"/>
              <a:t>CURSO DE INGLES A1</a:t>
            </a:r>
            <a:endParaRPr lang="es-ES" sz="1100" dirty="0"/>
          </a:p>
          <a:p>
            <a:pPr algn="ctr"/>
            <a:r>
              <a:rPr lang="es-ES" sz="1100" b="1" dirty="0"/>
              <a:t>TEACHER: MAYELA LAEJANDRA DEL CARMEN GAONA GARCIA</a:t>
            </a:r>
            <a:endParaRPr lang="es-ES" sz="1100" dirty="0"/>
          </a:p>
          <a:p>
            <a:pPr algn="ctr"/>
            <a:r>
              <a:rPr lang="es-ES" sz="1100" b="1" dirty="0"/>
              <a:t> EVIDENCIA DE APRENDIZAJE DE UNIDAD 1  </a:t>
            </a:r>
            <a:endParaRPr lang="es-ES" sz="1100" dirty="0"/>
          </a:p>
        </p:txBody>
      </p:sp>
      <p:grpSp>
        <p:nvGrpSpPr>
          <p:cNvPr id="5" name="Grupo 4"/>
          <p:cNvGrpSpPr/>
          <p:nvPr/>
        </p:nvGrpSpPr>
        <p:grpSpPr>
          <a:xfrm>
            <a:off x="404664" y="2581034"/>
            <a:ext cx="5976664" cy="7835447"/>
            <a:chOff x="116632" y="179512"/>
            <a:chExt cx="6480720" cy="846087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1" t="11184" r="33909" b="39474"/>
            <a:stretch/>
          </p:blipFill>
          <p:spPr bwMode="auto">
            <a:xfrm>
              <a:off x="116632" y="179512"/>
              <a:ext cx="6480720" cy="4824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12716" r="34369" b="17888"/>
            <a:stretch/>
          </p:blipFill>
          <p:spPr bwMode="auto">
            <a:xfrm>
              <a:off x="132216" y="4427984"/>
              <a:ext cx="6321120" cy="421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60649" y="2986982"/>
          <a:ext cx="6336705" cy="4189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4"/>
                <a:gridCol w="864096"/>
                <a:gridCol w="792088"/>
                <a:gridCol w="792087"/>
              </a:tblGrid>
              <a:tr h="102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requirement format (+5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(.5)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correctly apply in context  the new functions and grammar from the module?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correctly apply in context  the vocabulary from the module?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express himself or herself  clearly and fluently?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task is creative.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task fulfill all the elements of the required format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5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1 Rectángulo"/>
          <p:cNvSpPr/>
          <p:nvPr/>
        </p:nvSpPr>
        <p:spPr>
          <a:xfrm>
            <a:off x="0" y="1559497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ESCUELA NORMAL DE EDUCACION PREESCOLAR</a:t>
            </a:r>
            <a:endParaRPr lang="es-ES" sz="1100" dirty="0"/>
          </a:p>
          <a:p>
            <a:pPr algn="ctr"/>
            <a:r>
              <a:rPr lang="es-ES" sz="1100" b="1" dirty="0"/>
              <a:t>CURSO DE INGLES A1</a:t>
            </a:r>
            <a:endParaRPr lang="es-ES" sz="1100" dirty="0"/>
          </a:p>
          <a:p>
            <a:pPr algn="ctr"/>
            <a:r>
              <a:rPr lang="es-ES" sz="1100" b="1" dirty="0"/>
              <a:t>TEACHER: MAYELA LAEJANDRA DEL CARMEN GAONA GARCIA</a:t>
            </a:r>
            <a:endParaRPr lang="es-ES" sz="1100" dirty="0"/>
          </a:p>
          <a:p>
            <a:pPr algn="ctr"/>
            <a:r>
              <a:rPr lang="es-ES" sz="1100" b="1" dirty="0"/>
              <a:t>RUBRICAS PARA LA EVIDENCIA DE APRENDIZAJE DE UNITDAD1 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100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2656" y="2351584"/>
            <a:ext cx="6048672" cy="8136904"/>
            <a:chOff x="260648" y="179513"/>
            <a:chExt cx="6290443" cy="87849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5" t="16164" r="27039" b="19396"/>
            <a:stretch/>
          </p:blipFill>
          <p:spPr bwMode="auto">
            <a:xfrm>
              <a:off x="260648" y="179513"/>
              <a:ext cx="6290443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2" t="22174" r="33694" b="13724"/>
            <a:stretch/>
          </p:blipFill>
          <p:spPr bwMode="auto">
            <a:xfrm>
              <a:off x="332656" y="4499993"/>
              <a:ext cx="6074419" cy="4464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1 Rectángulo"/>
          <p:cNvSpPr/>
          <p:nvPr/>
        </p:nvSpPr>
        <p:spPr>
          <a:xfrm>
            <a:off x="0" y="1559497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EDUCACION PREESCOLAR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CURSO DE INGLES A1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TEACHER: MAYELA LAEJANDRA DEL CARMEN GAONA GARCIA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EVIDENCIA DE APRENDIZAJE DE UNIDAD 2  </a:t>
            </a:r>
          </a:p>
        </p:txBody>
      </p:sp>
    </p:spTree>
    <p:extLst>
      <p:ext uri="{BB962C8B-B14F-4D97-AF65-F5344CB8AC3E}">
        <p14:creationId xmlns:p14="http://schemas.microsoft.com/office/powerpoint/2010/main" val="2816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88640" y="7176120"/>
          <a:ext cx="6480720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806"/>
                <a:gridCol w="883735"/>
                <a:gridCol w="810090"/>
                <a:gridCol w="810089"/>
              </a:tblGrid>
              <a:tr h="790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requirement format (+5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(.5)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696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correctly apply in context  the new functions and grammar from the module?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96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correctly apply in context  the vocabulary from the module?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96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the student express himself or herself  clearly and fluently?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483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task is creative.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05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65125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task fulfill all the elements of the required format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4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88640" y="2443497"/>
          <a:ext cx="6480720" cy="4732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1296144"/>
                <a:gridCol w="1224136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requirement format (+30pts)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pts.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160338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74168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 from the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words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colored in blue)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64413">
                <a:tc>
                  <a:txBody>
                    <a:bodyPr/>
                    <a:lstStyle/>
                    <a:p>
                      <a:pPr marL="342900" marR="0" lvl="0" indent="-16033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grammar structures in questions where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is..? Where are.. ?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(+5questions  colored in purple)  </a:t>
                      </a:r>
                    </a:p>
                    <a:p>
                      <a:pPr marL="342900" lvl="0" indent="-160338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74168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grammar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 in sentences with prepositions of place ( in , on, opposite, above, in front of, between, behind, under, next to)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answer the previous questions (+5sentences with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prepositions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colored in pink)    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93928">
                <a:tc>
                  <a:txBody>
                    <a:bodyPr/>
                    <a:lstStyle/>
                    <a:p>
                      <a:pPr marL="342900" marR="0" lvl="0" indent="-16033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grammar structures in questions what´s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this?,  What are these?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 questions colored in purple)   </a:t>
                      </a:r>
                    </a:p>
                    <a:p>
                      <a:pPr marL="342900" marR="0" lvl="0" indent="-16033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grammar structures in sentences to answer the previous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this is- it is,  these are-they are (+5 sentences colored in purple)   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741680" algn="l"/>
                        </a:tabLst>
                      </a:pP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21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</a:t>
                      </a:r>
                      <a:endParaRPr lang="es-MX" sz="11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>
            <a:off x="0" y="1559497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ESCUELA NORMAL DE EDUCACION PREESCOLAR</a:t>
            </a:r>
            <a:endParaRPr lang="es-ES" sz="1100" dirty="0"/>
          </a:p>
          <a:p>
            <a:pPr algn="ctr"/>
            <a:r>
              <a:rPr lang="es-ES" sz="1100" b="1" dirty="0"/>
              <a:t>CURSO DE INGLES A1</a:t>
            </a:r>
            <a:endParaRPr lang="es-ES" sz="1100" dirty="0"/>
          </a:p>
          <a:p>
            <a:pPr algn="ctr"/>
            <a:r>
              <a:rPr lang="es-ES" sz="1100" b="1" dirty="0"/>
              <a:t>TEACHER: MAYELA LAEJANDRA DEL CARMEN GAONA GARCIA</a:t>
            </a:r>
            <a:endParaRPr lang="es-ES" sz="1100" dirty="0"/>
          </a:p>
          <a:p>
            <a:pPr algn="ctr"/>
            <a:r>
              <a:rPr lang="es-ES" sz="1100" b="1" dirty="0"/>
              <a:t>RUBRICAS PARA LA EVIDENCIA DE APRENDIZAJE DE UNIDAD 2 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391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9859" y="8760297"/>
          <a:ext cx="6265487" cy="175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5054"/>
                <a:gridCol w="1236431"/>
                <a:gridCol w="115400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74168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requirement format (10pts)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5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105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complete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039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Complete checked self-assessment of the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unit1-2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70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41680" algn="l"/>
                        </a:tabLst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a reflective note of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lines min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7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co-evaluation to a partner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7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1524001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ESCUELA NORMAL DE EDUCACION PREESCOLAR</a:t>
            </a:r>
            <a:endParaRPr lang="es-ES" sz="1100" dirty="0"/>
          </a:p>
          <a:p>
            <a:pPr algn="ctr"/>
            <a:r>
              <a:rPr lang="es-ES" sz="1100" b="1" dirty="0"/>
              <a:t>CURSO DE INGLES A1</a:t>
            </a:r>
            <a:endParaRPr lang="es-ES" sz="1100" dirty="0"/>
          </a:p>
          <a:p>
            <a:pPr algn="ctr"/>
            <a:r>
              <a:rPr lang="es-ES" sz="1100" b="1" dirty="0"/>
              <a:t>TEACHER: MAYELA LAEJANDRA DEL CARMEN GAONA GARCIA</a:t>
            </a:r>
            <a:endParaRPr lang="es-ES" sz="1100" dirty="0"/>
          </a:p>
          <a:p>
            <a:pPr algn="ctr"/>
            <a:r>
              <a:rPr lang="es-ES" sz="1100" b="1" dirty="0"/>
              <a:t>RUBRICAS PARA LA EVIDENCIA DE APRENDIZAJE EN PORTAFOLIO DE UNIDAD 1-2  </a:t>
            </a:r>
            <a:endParaRPr lang="es-ES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768" t="15324" r="19915" b="52825"/>
          <a:stretch/>
        </p:blipFill>
        <p:spPr>
          <a:xfrm>
            <a:off x="260648" y="3071664"/>
            <a:ext cx="5314900" cy="280831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260648" y="6189494"/>
            <a:ext cx="5314900" cy="338554"/>
            <a:chOff x="260648" y="4161438"/>
            <a:chExt cx="5314900" cy="338554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260648" y="4499992"/>
              <a:ext cx="53149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60648" y="4161438"/>
              <a:ext cx="16450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Reflective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note</a:t>
              </a: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260649" y="2558316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:__________________________________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0648" y="7032104"/>
            <a:ext cx="53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13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444</Words>
  <Application>Microsoft Office PowerPoint</Application>
  <PresentationFormat>Panorámica</PresentationFormat>
  <Paragraphs>113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2</cp:revision>
  <dcterms:created xsi:type="dcterms:W3CDTF">2019-09-23T17:44:28Z</dcterms:created>
  <dcterms:modified xsi:type="dcterms:W3CDTF">2019-09-23T17:50:07Z</dcterms:modified>
</cp:coreProperties>
</file>