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9" r:id="rId5"/>
    <p:sldId id="260" r:id="rId6"/>
    <p:sldId id="265" r:id="rId7"/>
    <p:sldId id="262" r:id="rId8"/>
    <p:sldId id="261" r:id="rId9"/>
    <p:sldId id="266" r:id="rId10"/>
    <p:sldId id="264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>
      <p:cViewPr varScale="1">
        <p:scale>
          <a:sx n="70" d="100"/>
          <a:sy n="70" d="100"/>
        </p:scale>
        <p:origin x="6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4A873-D6B2-437C-B2AE-0E387066F136}" type="datetimeFigureOut">
              <a:rPr lang="es-ES" smtClean="0"/>
              <a:t>07/11/2019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7AE2-DBFA-4E89-86CF-E36519C852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4079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4A873-D6B2-437C-B2AE-0E387066F136}" type="datetimeFigureOut">
              <a:rPr lang="es-ES" smtClean="0"/>
              <a:t>07/11/2019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7AE2-DBFA-4E89-86CF-E36519C852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1171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4A873-D6B2-437C-B2AE-0E387066F136}" type="datetimeFigureOut">
              <a:rPr lang="es-ES" smtClean="0"/>
              <a:t>07/11/2019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7AE2-DBFA-4E89-86CF-E36519C852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2732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4A873-D6B2-437C-B2AE-0E387066F136}" type="datetimeFigureOut">
              <a:rPr lang="es-ES" smtClean="0"/>
              <a:t>07/11/2019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7AE2-DBFA-4E89-86CF-E36519C852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8835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4A873-D6B2-437C-B2AE-0E387066F136}" type="datetimeFigureOut">
              <a:rPr lang="es-ES" smtClean="0"/>
              <a:t>07/11/2019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7AE2-DBFA-4E89-86CF-E36519C852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6210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4A873-D6B2-437C-B2AE-0E387066F136}" type="datetimeFigureOut">
              <a:rPr lang="es-ES" smtClean="0"/>
              <a:t>07/11/2019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7AE2-DBFA-4E89-86CF-E36519C852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3257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4A873-D6B2-437C-B2AE-0E387066F136}" type="datetimeFigureOut">
              <a:rPr lang="es-ES" smtClean="0"/>
              <a:t>07/11/2019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7AE2-DBFA-4E89-86CF-E36519C852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2886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4A873-D6B2-437C-B2AE-0E387066F136}" type="datetimeFigureOut">
              <a:rPr lang="es-ES" smtClean="0"/>
              <a:t>07/11/2019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7AE2-DBFA-4E89-86CF-E36519C852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5041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4A873-D6B2-437C-B2AE-0E387066F136}" type="datetimeFigureOut">
              <a:rPr lang="es-ES" smtClean="0"/>
              <a:t>07/11/2019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7AE2-DBFA-4E89-86CF-E36519C852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359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4A873-D6B2-437C-B2AE-0E387066F136}" type="datetimeFigureOut">
              <a:rPr lang="es-ES" smtClean="0"/>
              <a:t>07/11/2019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7AE2-DBFA-4E89-86CF-E36519C852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335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4A873-D6B2-437C-B2AE-0E387066F136}" type="datetimeFigureOut">
              <a:rPr lang="es-ES" smtClean="0"/>
              <a:t>07/11/2019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7AE2-DBFA-4E89-86CF-E36519C852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1371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4A873-D6B2-437C-B2AE-0E387066F136}" type="datetimeFigureOut">
              <a:rPr lang="es-ES" smtClean="0"/>
              <a:t>07/11/2019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D7AE2-DBFA-4E89-86CF-E36519C852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3125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n para Have you e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865" y="416256"/>
            <a:ext cx="7350693" cy="6041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29007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15000"/>
            <a:ext cx="10515600" cy="644809"/>
          </a:xfrm>
          <a:ln w="190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Completing and matching activity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009934"/>
            <a:ext cx="7022910" cy="536357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(+) 1. I_____  __________ dinner…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(-) I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_____  __________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dinner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(+)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2. I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_____  __________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dishes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(-)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_____  __________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dishes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(+)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3. I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_____  __________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to music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(-)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_____  __________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to music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(+)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4. I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_____  __________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laundry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(-)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_____  __________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laundry…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(+)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5. I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_____  __________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to a restaurant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(-)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_____  __________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to a restaurant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(+)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6. I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_____  __________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house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(-)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_____  __________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house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0" indent="0">
              <a:buNone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533564" y="1009934"/>
            <a:ext cx="4047699" cy="536357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every day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this week.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four times this week. 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nce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this week.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five times this week.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this week.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three times this week.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twice this week. </a:t>
            </a:r>
          </a:p>
        </p:txBody>
      </p:sp>
    </p:spTree>
    <p:extLst>
      <p:ext uri="{BB962C8B-B14F-4D97-AF65-F5344CB8AC3E}">
        <p14:creationId xmlns:p14="http://schemas.microsoft.com/office/powerpoint/2010/main" val="1809947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3081" y="477672"/>
            <a:ext cx="11313994" cy="6005015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/>
              <a:t>Bob:</a:t>
            </a:r>
            <a:r>
              <a:rPr lang="es-ES" b="1" dirty="0"/>
              <a:t> </a:t>
            </a:r>
            <a:r>
              <a:rPr lang="en-US" dirty="0"/>
              <a:t>We need to make a decision on who we are going to hire for the new salesperson position.</a:t>
            </a:r>
            <a:endParaRPr lang="es-ES" dirty="0"/>
          </a:p>
          <a:p>
            <a:r>
              <a:rPr lang="en-US" b="1" dirty="0"/>
              <a:t>Darren: </a:t>
            </a:r>
            <a:r>
              <a:rPr lang="en-US" dirty="0"/>
              <a:t>I know. There are a lot of good applicants. So far we have interviewed 10 people and have looked at over 50 resumes.</a:t>
            </a:r>
            <a:endParaRPr lang="es-ES" dirty="0"/>
          </a:p>
          <a:p>
            <a:r>
              <a:rPr lang="en-US" b="1" dirty="0"/>
              <a:t>Bob: </a:t>
            </a:r>
            <a:r>
              <a:rPr lang="en-US" dirty="0"/>
              <a:t>Well, let’s take a look at some of the best and make a decision.</a:t>
            </a:r>
            <a:endParaRPr lang="es-ES" dirty="0"/>
          </a:p>
          <a:p>
            <a:r>
              <a:rPr lang="en-US" b="1" dirty="0"/>
              <a:t>Darren: </a:t>
            </a:r>
            <a:r>
              <a:rPr lang="en-US" dirty="0"/>
              <a:t>OK, the first person is Phil. He has worked as a salesperson for 10 years in both The United States and Canada. Also, he has been the manager of the sales department of a large auto-parts company.</a:t>
            </a:r>
            <a:endParaRPr lang="es-ES" dirty="0"/>
          </a:p>
          <a:p>
            <a:r>
              <a:rPr lang="en-US" b="1" dirty="0"/>
              <a:t>Bob: </a:t>
            </a:r>
            <a:r>
              <a:rPr lang="en-US" dirty="0"/>
              <a:t>Sounds interesting, but has he ever worked in the food sales industry?</a:t>
            </a:r>
            <a:endParaRPr lang="es-ES" dirty="0"/>
          </a:p>
          <a:p>
            <a:r>
              <a:rPr lang="en-US" b="1" dirty="0"/>
              <a:t>Darren: </a:t>
            </a:r>
            <a:r>
              <a:rPr lang="en-US" dirty="0"/>
              <a:t>No he hasn’t.</a:t>
            </a:r>
            <a:endParaRPr lang="es-ES" dirty="0"/>
          </a:p>
          <a:p>
            <a:r>
              <a:rPr lang="en-US" b="1" dirty="0"/>
              <a:t>Bob: </a:t>
            </a:r>
            <a:r>
              <a:rPr lang="en-US" dirty="0"/>
              <a:t>That might be a problem. We need someone with food experience.</a:t>
            </a:r>
            <a:endParaRPr lang="es-ES" dirty="0"/>
          </a:p>
          <a:p>
            <a:r>
              <a:rPr lang="en-US" b="1" dirty="0"/>
              <a:t>Darren: </a:t>
            </a:r>
            <a:r>
              <a:rPr lang="en-US" dirty="0"/>
              <a:t>OK, what about Karen? She has worked in the food industry for 6 years. She has been a manager of a major supermarket and worked in marketing for a large meat company.</a:t>
            </a:r>
            <a:endParaRPr lang="es-ES" dirty="0"/>
          </a:p>
          <a:p>
            <a:r>
              <a:rPr lang="en-US" b="1" dirty="0"/>
              <a:t>Bob: </a:t>
            </a:r>
            <a:r>
              <a:rPr lang="en-US" dirty="0"/>
              <a:t>OK. Has she worked in international sales before?</a:t>
            </a:r>
            <a:endParaRPr lang="es-ES" dirty="0"/>
          </a:p>
          <a:p>
            <a:r>
              <a:rPr lang="en-US" b="1" dirty="0"/>
              <a:t>Darren: </a:t>
            </a:r>
            <a:r>
              <a:rPr lang="en-US" dirty="0"/>
              <a:t>No, she has never worked in international sales.  </a:t>
            </a:r>
            <a:endParaRPr lang="es-ES" dirty="0"/>
          </a:p>
          <a:p>
            <a:r>
              <a:rPr lang="en-US" b="1" dirty="0"/>
              <a:t>Bob:</a:t>
            </a:r>
            <a:r>
              <a:rPr lang="en-US" dirty="0"/>
              <a:t> Well, that could be a problem. This job will require a lot of international experience. I think we need someone who has worked in an international </a:t>
            </a:r>
            <a:r>
              <a:rPr lang="en-US" dirty="0" smtClean="0"/>
              <a:t>environment.</a:t>
            </a:r>
            <a:endParaRPr lang="es-ES" dirty="0"/>
          </a:p>
          <a:p>
            <a:r>
              <a:rPr lang="en-US" b="1" dirty="0"/>
              <a:t>Darren: </a:t>
            </a:r>
            <a:r>
              <a:rPr lang="en-US" dirty="0"/>
              <a:t>Well what about Larry? We haven’t met him yet but his resume looks good. He has been a salesperson in the food industry for 13 years. He has worked in The United States, Canada and Mexico. In the past 4 years he has learned to speak Spanish and French.  </a:t>
            </a:r>
            <a:endParaRPr lang="es-ES" dirty="0"/>
          </a:p>
          <a:p>
            <a:r>
              <a:rPr lang="en-US" b="1" dirty="0"/>
              <a:t>Bob:</a:t>
            </a:r>
            <a:r>
              <a:rPr lang="en-US" dirty="0"/>
              <a:t> Wow, sounds great!</a:t>
            </a:r>
            <a:endParaRPr lang="es-ES" dirty="0"/>
          </a:p>
          <a:p>
            <a:r>
              <a:rPr lang="en-US" b="1" dirty="0"/>
              <a:t>Darren: </a:t>
            </a:r>
            <a:r>
              <a:rPr lang="en-US" dirty="0"/>
              <a:t>The problem is we still haven’t had an interview with him. I have called him many times, but I haven’t been able to reach him.  </a:t>
            </a:r>
            <a:endParaRPr lang="es-ES" dirty="0"/>
          </a:p>
          <a:p>
            <a:r>
              <a:rPr lang="en-US" b="1" dirty="0"/>
              <a:t>Bob: </a:t>
            </a:r>
            <a:r>
              <a:rPr lang="en-US" dirty="0"/>
              <a:t>Well, why don’t you send him an email? Perhaps he will respond that way.</a:t>
            </a:r>
            <a:endParaRPr lang="es-ES" dirty="0"/>
          </a:p>
          <a:p>
            <a:r>
              <a:rPr lang="en-US" b="1" dirty="0"/>
              <a:t>Darren: </a:t>
            </a:r>
            <a:r>
              <a:rPr lang="en-US" dirty="0"/>
              <a:t>OK, I will try that. I will let you know. </a:t>
            </a:r>
            <a:endParaRPr lang="es-ES" dirty="0"/>
          </a:p>
          <a:p>
            <a:r>
              <a:rPr lang="es-ES" b="1" dirty="0"/>
              <a:t>Bob: </a:t>
            </a:r>
            <a:r>
              <a:rPr lang="es-ES" dirty="0"/>
              <a:t>Great, </a:t>
            </a:r>
            <a:r>
              <a:rPr lang="es-ES" dirty="0" err="1"/>
              <a:t>thanks</a:t>
            </a:r>
            <a:r>
              <a:rPr lang="es-ES" dirty="0"/>
              <a:t>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51775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Comprehension questions</a:t>
            </a:r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539022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How many people have they interviewed</a:t>
            </a:r>
            <a:r>
              <a:rPr lang="en-US" dirty="0" smtClean="0"/>
              <a:t>?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Who has worked in the food industry</a:t>
            </a:r>
            <a:r>
              <a:rPr lang="en-US" dirty="0" smtClean="0"/>
              <a:t>?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Who have they not met</a:t>
            </a:r>
            <a:r>
              <a:rPr lang="en-US" dirty="0" smtClean="0"/>
              <a:t>?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Why haven’t they interviewed Larry</a:t>
            </a:r>
            <a:r>
              <a:rPr lang="en-US" dirty="0" smtClean="0"/>
              <a:t>?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What is Phil’s experience?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What is Karen’s experience?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What is Larry’s experience?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10238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is your experience?  </a:t>
            </a:r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81117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Grammar focus: Present Perfect Tense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When did you do those activities?</a:t>
            </a:r>
          </a:p>
          <a:p>
            <a:pPr marL="0" indent="0">
              <a:buNone/>
            </a:pPr>
            <a:r>
              <a:rPr lang="en-US" dirty="0" smtClean="0"/>
              <a:t>      Arrive  to                                 Internship                                       NOW               </a:t>
            </a:r>
          </a:p>
          <a:p>
            <a:pPr marL="0" indent="0">
              <a:buNone/>
            </a:pPr>
            <a:r>
              <a:rPr lang="en-US" dirty="0" smtClean="0"/>
              <a:t>     a preschool                             experience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 use this tense with past actions when the exact time is not important.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  <p:grpSp>
        <p:nvGrpSpPr>
          <p:cNvPr id="9" name="Grupo 8"/>
          <p:cNvGrpSpPr/>
          <p:nvPr/>
        </p:nvGrpSpPr>
        <p:grpSpPr>
          <a:xfrm>
            <a:off x="2019869" y="3316406"/>
            <a:ext cx="8461612" cy="1050878"/>
            <a:chOff x="2019869" y="3316406"/>
            <a:chExt cx="8461612" cy="1050878"/>
          </a:xfrm>
        </p:grpSpPr>
        <p:cxnSp>
          <p:nvCxnSpPr>
            <p:cNvPr id="5" name="Conector recto 4"/>
            <p:cNvCxnSpPr/>
            <p:nvPr/>
          </p:nvCxnSpPr>
          <p:spPr>
            <a:xfrm>
              <a:off x="2019869" y="3316406"/>
              <a:ext cx="0" cy="1050878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ector recto 5"/>
            <p:cNvCxnSpPr/>
            <p:nvPr/>
          </p:nvCxnSpPr>
          <p:spPr>
            <a:xfrm>
              <a:off x="10456460" y="3316406"/>
              <a:ext cx="0" cy="1050878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ctor recto 7"/>
            <p:cNvCxnSpPr/>
            <p:nvPr/>
          </p:nvCxnSpPr>
          <p:spPr>
            <a:xfrm>
              <a:off x="2019869" y="4367284"/>
              <a:ext cx="8461612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Explosión 1 9"/>
          <p:cNvSpPr/>
          <p:nvPr/>
        </p:nvSpPr>
        <p:spPr>
          <a:xfrm>
            <a:off x="5890147" y="4039738"/>
            <a:ext cx="696036" cy="65509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8422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327" y="968991"/>
            <a:ext cx="10952246" cy="4831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189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Rules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Subject + has/have + past participle.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Subject + has/have + past participle.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Has/Have + subject + past participle?</a:t>
            </a:r>
            <a:endParaRPr lang="es-E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782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545910"/>
            <a:ext cx="10515600" cy="5631053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Yet and already</a:t>
            </a:r>
          </a:p>
          <a:p>
            <a:pPr marL="0" indent="0" algn="ctr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(Placement, meaning)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Yet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goes at the end of present perfect questions and at the end of negative statements. 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A: Have you been to Bosque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Magico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(magic forest)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yet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B: I haven’t been there 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Already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goes before the past participle and means “earlier than expected.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 have 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already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been to Magic Forest in Monterrey.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118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48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</a:t>
            </a:r>
            <a:endParaRPr lang="es-ES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988858"/>
            <a:ext cx="10515600" cy="3624832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use the present perfect for actions which started in the past and are still happening now OR for finished actions which have a connection to the present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 have played baseball for 10 years.</a:t>
            </a:r>
          </a:p>
          <a:p>
            <a:pPr marL="0" indent="0" algn="ctr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 have been to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Mazatlan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15 times so far.</a:t>
            </a:r>
          </a:p>
          <a:p>
            <a:pPr marL="0" indent="0" algn="ctr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We CAN'T use the present perfect with a finished time word: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NOT: </a:t>
            </a:r>
            <a:r>
              <a:rPr lang="en-US" strike="sngStrike" dirty="0">
                <a:latin typeface="Arial" panose="020B0604020202020204" pitchFamily="34" charset="0"/>
                <a:cs typeface="Arial" panose="020B0604020202020204" pitchFamily="34" charset="0"/>
              </a:rPr>
              <a:t>I've been to the museum </a:t>
            </a:r>
            <a:r>
              <a:rPr lang="en-US" strike="sngStrik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yesterday.</a:t>
            </a:r>
          </a:p>
          <a:p>
            <a:pPr marL="0" indent="0">
              <a:buNone/>
            </a:pP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649406" y="1051196"/>
            <a:ext cx="5655860" cy="153345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PRESENT PERFECT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With an unfinished time word (</a:t>
            </a:r>
            <a:r>
              <a:rPr lang="en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this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week, </a:t>
            </a:r>
            <a:r>
              <a:rPr lang="en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month, today):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've seen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 John this week.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6305266" y="979938"/>
            <a:ext cx="5655860" cy="17329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PAST SIMPLE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finished time word (</a:t>
            </a:r>
            <a:r>
              <a:rPr 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last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week, </a:t>
            </a:r>
            <a:r>
              <a:rPr 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last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month, yesterday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saw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 John last week.</a:t>
            </a:r>
          </a:p>
        </p:txBody>
      </p:sp>
    </p:spTree>
    <p:extLst>
      <p:ext uri="{BB962C8B-B14F-4D97-AF65-F5344CB8AC3E}">
        <p14:creationId xmlns:p14="http://schemas.microsoft.com/office/powerpoint/2010/main" val="17431950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621</Words>
  <Application>Microsoft Office PowerPoint</Application>
  <PresentationFormat>Panorámica</PresentationFormat>
  <Paragraphs>81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Comprehension questions</vt:lpstr>
      <vt:lpstr>What is your experience?  </vt:lpstr>
      <vt:lpstr>Grammar focus: Present Perfect Tense</vt:lpstr>
      <vt:lpstr>Presentación de PowerPoint</vt:lpstr>
      <vt:lpstr>Rules</vt:lpstr>
      <vt:lpstr>Presentación de PowerPoint</vt:lpstr>
      <vt:lpstr>Remember</vt:lpstr>
      <vt:lpstr>Completing and matching activity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Have you ever been there?</dc:title>
  <dc:creator>Maria Elena</dc:creator>
  <cp:lastModifiedBy>Maria Elena</cp:lastModifiedBy>
  <cp:revision>22</cp:revision>
  <dcterms:created xsi:type="dcterms:W3CDTF">2019-11-07T10:54:55Z</dcterms:created>
  <dcterms:modified xsi:type="dcterms:W3CDTF">2019-11-07T15:30:31Z</dcterms:modified>
</cp:coreProperties>
</file>