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5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19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94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03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15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7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296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94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50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00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82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26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7CF8-1491-48DC-BF1B-BF4A56D05A29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F5C3-FF91-49D4-A42B-6A27F2F12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50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6A6B29-B85F-4533-B539-430B3433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5" t="13068" r="52348" b="15303"/>
          <a:stretch/>
        </p:blipFill>
        <p:spPr>
          <a:xfrm>
            <a:off x="0" y="-2"/>
            <a:ext cx="6858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1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938C2F-5F19-4855-ABF0-F020212DE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45" t="11765" r="16191" b="13701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E5502D-64A4-454C-8E16-E42CB08AF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1" t="11281" r="51837" b="16120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6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262CCB-785E-45B5-9599-59E5B0E8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4" t="13701" r="56190" b="21445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8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A3EE117-351B-414D-98E2-3CFA57549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17" t="10797" r="17824" b="16121"/>
          <a:stretch/>
        </p:blipFill>
        <p:spPr>
          <a:xfrm>
            <a:off x="0" y="0"/>
            <a:ext cx="6858000" cy="89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E864CC-0549-4C16-B4FC-B097F4349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8" t="13701" r="52924" b="16121"/>
          <a:stretch/>
        </p:blipFill>
        <p:spPr>
          <a:xfrm>
            <a:off x="186611" y="37322"/>
            <a:ext cx="6382139" cy="90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A83B9E-0BBA-42FC-B3D1-94C79873F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61" t="10797" r="18367" b="24833"/>
          <a:stretch/>
        </p:blipFill>
        <p:spPr>
          <a:xfrm>
            <a:off x="167950" y="0"/>
            <a:ext cx="66900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6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CB2975F-5E4C-445B-8665-1F8CAB0E1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t="11765" r="52109" b="17089"/>
          <a:stretch/>
        </p:blipFill>
        <p:spPr>
          <a:xfrm>
            <a:off x="149289" y="0"/>
            <a:ext cx="670871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3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Carta (216 x 279 mm)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javier puente</cp:lastModifiedBy>
  <cp:revision>3</cp:revision>
  <dcterms:created xsi:type="dcterms:W3CDTF">2020-04-23T00:37:42Z</dcterms:created>
  <dcterms:modified xsi:type="dcterms:W3CDTF">2020-04-23T00:56:50Z</dcterms:modified>
</cp:coreProperties>
</file>