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4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1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8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9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1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6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4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lkc.ohs.acf.hhs.gov/safety-practices/article/tips-keeping-children-safe-developmental-guide-preschoolers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mindcontroversy.com/advantages-discipline-life/" TargetMode="External"/><Relationship Id="rId2" Type="http://schemas.openxmlformats.org/officeDocument/2006/relationships/hyperlink" Target="mailto:mezmarie4@gmail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re-kpages.com/discipline/" TargetMode="External"/><Relationship Id="rId5" Type="http://schemas.openxmlformats.org/officeDocument/2006/relationships/hyperlink" Target="https://www.youtube.com/watch?v=zULcO55d31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1786" y="696197"/>
            <a:ext cx="923963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6600" b="1" dirty="0" err="1" smtClean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6600" b="1" dirty="0" smtClean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Cycle 2</a:t>
            </a:r>
            <a:endParaRPr lang="es-ES" sz="2400" b="1" dirty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71600" y="2201246"/>
            <a:ext cx="9749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objectives:</a:t>
            </a:r>
          </a:p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communication, including such topics as gestures and body language using modals and adverbs.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rules and recognize common signs using terms of permission, obligation and prohibition.</a:t>
            </a:r>
            <a:endParaRPr lang="es-E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umbs Up on Apple iOS 13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" y="530978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king Face on Apple iOS 13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218" y="67082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rd Face on Apple iOS 13.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" y="69619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ckhand Index Pointing Right on Apple iOS 13.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218" y="54728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1989" y="1192442"/>
            <a:ext cx="11093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end of the unit 10, students must be able to respond properly to the following:</a:t>
            </a:r>
            <a:endParaRPr lang="es-ES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this           gesture mean? or What do you think this other gesture means?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 me a gesture that means “I don’t understand”/“I’m hungry”/“Come here / etc.” 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 me a gesture that means you’re bored/exhausted/nervous, etc. 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this sign/emoticon/emoji mean? or What do you think this sign/emoticon/emoji means? What does         mean? Where might you find this rule? 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rules might you find on an airplane/at school/in a museum/at work?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 me a gesture and ask what it means. or Show a classmate a gesture and ask what it means. 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8 gestures that can get you in trouble outside the 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2" b="51194"/>
          <a:stretch/>
        </p:blipFill>
        <p:spPr bwMode="auto">
          <a:xfrm>
            <a:off x="2729753" y="1654555"/>
            <a:ext cx="618564" cy="4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6088" t="20220" r="27505" b="68199"/>
          <a:stretch/>
        </p:blipFill>
        <p:spPr>
          <a:xfrm>
            <a:off x="1769701" y="3350644"/>
            <a:ext cx="443753" cy="450911"/>
          </a:xfrm>
          <a:prstGeom prst="rect">
            <a:avLst/>
          </a:prstGeom>
        </p:spPr>
      </p:pic>
      <p:pic>
        <p:nvPicPr>
          <p:cNvPr id="11" name="Imagen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8656" y="5858223"/>
            <a:ext cx="717156" cy="7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4434" y="523220"/>
            <a:ext cx="10703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“Golden rules at preschool”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 safe and positive environment for a preschool.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 yourself in the teacher’s role: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ropose 10 or more rules that you feel would be a good idea to have.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“ PERMISSIONS, OBLIGATIONS (responsibilities) AND PROHIBITIONS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inside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outside the classroom.</a:t>
            </a:r>
            <a:endParaRPr lang="es-E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a brief explanation of why each rule is necessary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some research, in order to have clear explanations.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yourself presenting them. Place here the link to your file:</a:t>
            </a:r>
          </a:p>
          <a:p>
            <a:pPr algn="just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Send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video to: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mezmarie4@gmail.com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</a:t>
            </a:r>
            <a:r>
              <a:rPr lang="en-US" b="1" dirty="0" smtClean="0">
                <a:solidFill>
                  <a:prstClr val="black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creativity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decide how to show the rules during your video.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olden rules</a:t>
            </a:r>
            <a:endParaRPr lang="es-E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656" y="5858223"/>
            <a:ext cx="717156" cy="7209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6481" y="4140097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reading and listening: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Rules with Children</a:t>
            </a:r>
          </a:p>
          <a:p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www.youtube.com/watch?v=zULcO55d31g</a:t>
            </a: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 </a:t>
            </a:r>
            <a:r>
              <a:rPr lang="es-ES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RULES</a:t>
            </a:r>
          </a:p>
          <a:p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://www.pre-kpages.com/discipline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es-E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Discipline Important | 8 Advantages &amp; Benefits</a:t>
            </a:r>
          </a:p>
          <a:p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://www.mindcontroversy.com/advantages-discipline-life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s-E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Keeping Children Safe: A Developmental Guide - Preschoolers</a:t>
            </a:r>
          </a:p>
          <a:p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eclkc.ohs.acf.hhs.gov/safety-practices/article/tips-keeping-children-safe-developmental-guide-preschoolers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l="2218" t="19117" r="34739" b="17095"/>
          <a:stretch/>
        </p:blipFill>
        <p:spPr>
          <a:xfrm>
            <a:off x="8448122" y="3148786"/>
            <a:ext cx="2780171" cy="1581508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1044376" y="2501153"/>
          <a:ext cx="10183917" cy="497542"/>
        </p:xfrm>
        <a:graphic>
          <a:graphicData uri="http://schemas.openxmlformats.org/drawingml/2006/table">
            <a:tbl>
              <a:tblPr/>
              <a:tblGrid>
                <a:gridCol w="10183917"/>
              </a:tblGrid>
              <a:tr h="4975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mpd="sng">
                      <a:solidFill>
                        <a:schemeClr val="accent1"/>
                      </a:solidFill>
                      <a:prstDash val="sysDash"/>
                    </a:lnL>
                    <a:lnR w="38100" cmpd="sng">
                      <a:solidFill>
                        <a:schemeClr val="accent1"/>
                      </a:solidFill>
                      <a:prstDash val="sysDash"/>
                    </a:lnR>
                    <a:lnT w="38100" cmpd="sng">
                      <a:solidFill>
                        <a:schemeClr val="accent1"/>
                      </a:solidFill>
                      <a:prstDash val="sysDash"/>
                    </a:lnT>
                    <a:lnB w="38100" cmpd="sng">
                      <a:solidFill>
                        <a:schemeClr val="accent1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334</Words>
  <Application>Microsoft Office PowerPoint</Application>
  <PresentationFormat>Panorámica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Wingdings</vt:lpstr>
      <vt:lpstr>Office Theme</vt:lpstr>
      <vt:lpstr>1_Office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4</cp:revision>
  <dcterms:created xsi:type="dcterms:W3CDTF">2020-05-29T23:21:12Z</dcterms:created>
  <dcterms:modified xsi:type="dcterms:W3CDTF">2020-05-30T00:10:17Z</dcterms:modified>
</cp:coreProperties>
</file>