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58" r:id="rId5"/>
    <p:sldId id="267" r:id="rId6"/>
    <p:sldId id="260" r:id="rId7"/>
    <p:sldId id="261" r:id="rId8"/>
    <p:sldId id="262" r:id="rId9"/>
    <p:sldId id="263" r:id="rId10"/>
    <p:sldId id="264" r:id="rId11"/>
    <p:sldId id="265" r:id="rId12"/>
    <p:sldId id="266" r:id="rId13"/>
    <p:sldId id="268" r:id="rId14"/>
    <p:sldId id="269" r:id="rId15"/>
    <p:sldId id="270" r:id="rId16"/>
    <p:sldId id="272" r:id="rId17"/>
    <p:sldId id="271" r:id="rId18"/>
    <p:sldId id="275" r:id="rId19"/>
    <p:sldId id="273" r:id="rId20"/>
    <p:sldId id="274" r:id="rId21"/>
    <p:sldId id="276" r:id="rId22"/>
    <p:sldId id="277" r:id="rId23"/>
    <p:sldId id="278" r:id="rId24"/>
    <p:sldId id="279" r:id="rId25"/>
    <p:sldId id="280"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103E4-8B9E-4391-BD72-1C79D400756C}" v="200" dt="2020-10-13T17:42:13.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14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Hernández" userId="22101b1e138c7119" providerId="LiveId" clId="{F13103E4-8B9E-4391-BD72-1C79D400756C}"/>
    <pc:docChg chg="undo custSel mod addSld modSld sldOrd">
      <pc:chgData name="Guadalupe Hernández" userId="22101b1e138c7119" providerId="LiveId" clId="{F13103E4-8B9E-4391-BD72-1C79D400756C}" dt="2020-10-13T18:13:36.097" v="3012" actId="478"/>
      <pc:docMkLst>
        <pc:docMk/>
      </pc:docMkLst>
      <pc:sldChg chg="modSp mod">
        <pc:chgData name="Guadalupe Hernández" userId="22101b1e138c7119" providerId="LiveId" clId="{F13103E4-8B9E-4391-BD72-1C79D400756C}" dt="2020-10-06T17:45:08.769" v="1193" actId="13926"/>
        <pc:sldMkLst>
          <pc:docMk/>
          <pc:sldMk cId="1362460435" sldId="257"/>
        </pc:sldMkLst>
        <pc:spChg chg="mod">
          <ac:chgData name="Guadalupe Hernández" userId="22101b1e138c7119" providerId="LiveId" clId="{F13103E4-8B9E-4391-BD72-1C79D400756C}" dt="2020-10-06T17:45:08.769" v="1193" actId="13926"/>
          <ac:spMkLst>
            <pc:docMk/>
            <pc:sldMk cId="1362460435" sldId="257"/>
            <ac:spMk id="3" creationId="{724699BA-5D00-4E11-AA63-E244903DE528}"/>
          </ac:spMkLst>
        </pc:spChg>
      </pc:sldChg>
      <pc:sldChg chg="addSp delSp modSp mod setBg">
        <pc:chgData name="Guadalupe Hernández" userId="22101b1e138c7119" providerId="LiveId" clId="{F13103E4-8B9E-4391-BD72-1C79D400756C}" dt="2020-10-07T17:41:38" v="1428" actId="13926"/>
        <pc:sldMkLst>
          <pc:docMk/>
          <pc:sldMk cId="2030766575" sldId="258"/>
        </pc:sldMkLst>
        <pc:spChg chg="del">
          <ac:chgData name="Guadalupe Hernández" userId="22101b1e138c7119" providerId="LiveId" clId="{F13103E4-8B9E-4391-BD72-1C79D400756C}" dt="2020-10-06T04:58:08.592" v="173" actId="478"/>
          <ac:spMkLst>
            <pc:docMk/>
            <pc:sldMk cId="2030766575" sldId="258"/>
            <ac:spMk id="2" creationId="{CE85E786-4319-4DF7-932E-CFEAA04F1562}"/>
          </ac:spMkLst>
        </pc:spChg>
        <pc:spChg chg="mod">
          <ac:chgData name="Guadalupe Hernández" userId="22101b1e138c7119" providerId="LiveId" clId="{F13103E4-8B9E-4391-BD72-1C79D400756C}" dt="2020-10-07T17:41:38" v="1428" actId="13926"/>
          <ac:spMkLst>
            <pc:docMk/>
            <pc:sldMk cId="2030766575" sldId="258"/>
            <ac:spMk id="7" creationId="{96BE4DA5-9236-42B7-AFEB-A558A6D3E952}"/>
          </ac:spMkLst>
        </pc:spChg>
        <pc:spChg chg="add">
          <ac:chgData name="Guadalupe Hernández" userId="22101b1e138c7119" providerId="LiveId" clId="{F13103E4-8B9E-4391-BD72-1C79D400756C}" dt="2020-10-06T04:58:19.722" v="174" actId="26606"/>
          <ac:spMkLst>
            <pc:docMk/>
            <pc:sldMk cId="2030766575" sldId="258"/>
            <ac:spMk id="12" creationId="{AC17DE74-01C9-4859-B65A-85CF999E8580}"/>
          </ac:spMkLst>
        </pc:spChg>
        <pc:spChg chg="add">
          <ac:chgData name="Guadalupe Hernández" userId="22101b1e138c7119" providerId="LiveId" clId="{F13103E4-8B9E-4391-BD72-1C79D400756C}" dt="2020-10-06T04:58:19.722" v="174" actId="26606"/>
          <ac:spMkLst>
            <pc:docMk/>
            <pc:sldMk cId="2030766575" sldId="258"/>
            <ac:spMk id="14" creationId="{068C0432-0E90-4CC1-8CD3-D44A90DF07EF}"/>
          </ac:spMkLst>
        </pc:spChg>
      </pc:sldChg>
      <pc:sldChg chg="modSp mod">
        <pc:chgData name="Guadalupe Hernández" userId="22101b1e138c7119" providerId="LiveId" clId="{F13103E4-8B9E-4391-BD72-1C79D400756C}" dt="2020-10-07T16:55:29.823" v="1249" actId="20577"/>
        <pc:sldMkLst>
          <pc:docMk/>
          <pc:sldMk cId="4211116309" sldId="259"/>
        </pc:sldMkLst>
        <pc:spChg chg="mod">
          <ac:chgData name="Guadalupe Hernández" userId="22101b1e138c7119" providerId="LiveId" clId="{F13103E4-8B9E-4391-BD72-1C79D400756C}" dt="2020-10-07T16:55:29.823" v="1249" actId="20577"/>
          <ac:spMkLst>
            <pc:docMk/>
            <pc:sldMk cId="4211116309" sldId="259"/>
            <ac:spMk id="3" creationId="{1929FCC3-646D-44BA-A4EC-0E3AE4F713AD}"/>
          </ac:spMkLst>
        </pc:spChg>
      </pc:sldChg>
      <pc:sldChg chg="addSp delSp modSp new mod ord modAnim">
        <pc:chgData name="Guadalupe Hernández" userId="22101b1e138c7119" providerId="LiveId" clId="{F13103E4-8B9E-4391-BD72-1C79D400756C}" dt="2020-10-07T17:03:52.388" v="1251"/>
        <pc:sldMkLst>
          <pc:docMk/>
          <pc:sldMk cId="1242848406" sldId="260"/>
        </pc:sldMkLst>
        <pc:spChg chg="mod">
          <ac:chgData name="Guadalupe Hernández" userId="22101b1e138c7119" providerId="LiveId" clId="{F13103E4-8B9E-4391-BD72-1C79D400756C}" dt="2020-10-06T05:06:47.482" v="262" actId="20577"/>
          <ac:spMkLst>
            <pc:docMk/>
            <pc:sldMk cId="1242848406" sldId="260"/>
            <ac:spMk id="2" creationId="{18440280-2406-45BA-94DC-12C6B638143A}"/>
          </ac:spMkLst>
        </pc:spChg>
        <pc:spChg chg="add del">
          <ac:chgData name="Guadalupe Hernández" userId="22101b1e138c7119" providerId="LiveId" clId="{F13103E4-8B9E-4391-BD72-1C79D400756C}" dt="2020-10-06T05:04:25.916" v="193" actId="12084"/>
          <ac:spMkLst>
            <pc:docMk/>
            <pc:sldMk cId="1242848406" sldId="260"/>
            <ac:spMk id="3" creationId="{8C94B8E0-6B4F-46FB-9FC4-4F3F902FFAB3}"/>
          </ac:spMkLst>
        </pc:spChg>
        <pc:spChg chg="add del mod">
          <ac:chgData name="Guadalupe Hernández" userId="22101b1e138c7119" providerId="LiveId" clId="{F13103E4-8B9E-4391-BD72-1C79D400756C}" dt="2020-10-06T05:07:42.926" v="294" actId="478"/>
          <ac:spMkLst>
            <pc:docMk/>
            <pc:sldMk cId="1242848406" sldId="260"/>
            <ac:spMk id="7" creationId="{BE3E1658-4119-4F6D-AFED-4D6D446F038A}"/>
          </ac:spMkLst>
        </pc:spChg>
        <pc:graphicFrameChg chg="add del mod">
          <ac:chgData name="Guadalupe Hernández" userId="22101b1e138c7119" providerId="LiveId" clId="{F13103E4-8B9E-4391-BD72-1C79D400756C}" dt="2020-10-06T05:03:55.917" v="192" actId="12084"/>
          <ac:graphicFrameMkLst>
            <pc:docMk/>
            <pc:sldMk cId="1242848406" sldId="260"/>
            <ac:graphicFrameMk id="4" creationId="{181E5AD8-C1EA-4FAC-8305-12F1FEE0FADE}"/>
          </ac:graphicFrameMkLst>
        </pc:graphicFrameChg>
        <pc:graphicFrameChg chg="add del mod">
          <ac:chgData name="Guadalupe Hernández" userId="22101b1e138c7119" providerId="LiveId" clId="{F13103E4-8B9E-4391-BD72-1C79D400756C}" dt="2020-10-06T05:09:58.744" v="337" actId="255"/>
          <ac:graphicFrameMkLst>
            <pc:docMk/>
            <pc:sldMk cId="1242848406" sldId="260"/>
            <ac:graphicFrameMk id="5" creationId="{60FE9B53-E491-412A-9993-BDBC88F1365D}"/>
          </ac:graphicFrameMkLst>
        </pc:graphicFrameChg>
      </pc:sldChg>
      <pc:sldChg chg="addSp modSp new mod setBg">
        <pc:chgData name="Guadalupe Hernández" userId="22101b1e138c7119" providerId="LiveId" clId="{F13103E4-8B9E-4391-BD72-1C79D400756C}" dt="2020-10-07T17:44:52.180" v="1429" actId="13926"/>
        <pc:sldMkLst>
          <pc:docMk/>
          <pc:sldMk cId="2312539008" sldId="261"/>
        </pc:sldMkLst>
        <pc:spChg chg="mod">
          <ac:chgData name="Guadalupe Hernández" userId="22101b1e138c7119" providerId="LiveId" clId="{F13103E4-8B9E-4391-BD72-1C79D400756C}" dt="2020-10-06T05:39:15.416" v="754" actId="1076"/>
          <ac:spMkLst>
            <pc:docMk/>
            <pc:sldMk cId="2312539008" sldId="261"/>
            <ac:spMk id="2" creationId="{BAA22082-5B61-4541-A61E-D577B58AD0A6}"/>
          </ac:spMkLst>
        </pc:spChg>
        <pc:spChg chg="mod">
          <ac:chgData name="Guadalupe Hernández" userId="22101b1e138c7119" providerId="LiveId" clId="{F13103E4-8B9E-4391-BD72-1C79D400756C}" dt="2020-10-07T17:44:52.180" v="1429" actId="13926"/>
          <ac:spMkLst>
            <pc:docMk/>
            <pc:sldMk cId="2312539008" sldId="261"/>
            <ac:spMk id="3" creationId="{75785FE1-0DE0-4B89-AD99-20DD21D912AE}"/>
          </ac:spMkLst>
        </pc:spChg>
        <pc:spChg chg="add">
          <ac:chgData name="Guadalupe Hernández" userId="22101b1e138c7119" providerId="LiveId" clId="{F13103E4-8B9E-4391-BD72-1C79D400756C}" dt="2020-10-06T05:36:21.962" v="733" actId="26606"/>
          <ac:spMkLst>
            <pc:docMk/>
            <pc:sldMk cId="2312539008" sldId="261"/>
            <ac:spMk id="8" creationId="{AC17DE74-01C9-4859-B65A-85CF999E8580}"/>
          </ac:spMkLst>
        </pc:spChg>
        <pc:spChg chg="add">
          <ac:chgData name="Guadalupe Hernández" userId="22101b1e138c7119" providerId="LiveId" clId="{F13103E4-8B9E-4391-BD72-1C79D400756C}" dt="2020-10-06T05:36:21.962" v="733" actId="26606"/>
          <ac:spMkLst>
            <pc:docMk/>
            <pc:sldMk cId="2312539008" sldId="261"/>
            <ac:spMk id="10" creationId="{068C0432-0E90-4CC1-8CD3-D44A90DF07EF}"/>
          </ac:spMkLst>
        </pc:spChg>
      </pc:sldChg>
      <pc:sldChg chg="addSp delSp modSp new mod setBg">
        <pc:chgData name="Guadalupe Hernández" userId="22101b1e138c7119" providerId="LiveId" clId="{F13103E4-8B9E-4391-BD72-1C79D400756C}" dt="2020-10-07T17:53:44.040" v="1432" actId="13926"/>
        <pc:sldMkLst>
          <pc:docMk/>
          <pc:sldMk cId="2312407280" sldId="262"/>
        </pc:sldMkLst>
        <pc:spChg chg="del mod">
          <ac:chgData name="Guadalupe Hernández" userId="22101b1e138c7119" providerId="LiveId" clId="{F13103E4-8B9E-4391-BD72-1C79D400756C}" dt="2020-10-06T05:45:54.503" v="931" actId="478"/>
          <ac:spMkLst>
            <pc:docMk/>
            <pc:sldMk cId="2312407280" sldId="262"/>
            <ac:spMk id="2" creationId="{98614868-776D-400B-8FDB-146693FCE075}"/>
          </ac:spMkLst>
        </pc:spChg>
        <pc:spChg chg="mod">
          <ac:chgData name="Guadalupe Hernández" userId="22101b1e138c7119" providerId="LiveId" clId="{F13103E4-8B9E-4391-BD72-1C79D400756C}" dt="2020-10-07T17:53:44.040" v="1432" actId="13926"/>
          <ac:spMkLst>
            <pc:docMk/>
            <pc:sldMk cId="2312407280" sldId="262"/>
            <ac:spMk id="3" creationId="{69484854-108A-45E8-A70F-99F0D3B6770D}"/>
          </ac:spMkLst>
        </pc:spChg>
        <pc:spChg chg="add">
          <ac:chgData name="Guadalupe Hernández" userId="22101b1e138c7119" providerId="LiveId" clId="{F13103E4-8B9E-4391-BD72-1C79D400756C}" dt="2020-10-06T05:45:14.652" v="928" actId="26606"/>
          <ac:spMkLst>
            <pc:docMk/>
            <pc:sldMk cId="2312407280" sldId="262"/>
            <ac:spMk id="8" creationId="{AC17DE74-01C9-4859-B65A-85CF999E8580}"/>
          </ac:spMkLst>
        </pc:spChg>
        <pc:spChg chg="add">
          <ac:chgData name="Guadalupe Hernández" userId="22101b1e138c7119" providerId="LiveId" clId="{F13103E4-8B9E-4391-BD72-1C79D400756C}" dt="2020-10-06T05:45:14.652" v="928" actId="26606"/>
          <ac:spMkLst>
            <pc:docMk/>
            <pc:sldMk cId="2312407280" sldId="262"/>
            <ac:spMk id="10" creationId="{068C0432-0E90-4CC1-8CD3-D44A90DF07EF}"/>
          </ac:spMkLst>
        </pc:spChg>
      </pc:sldChg>
      <pc:sldChg chg="addSp modSp new mod setBg">
        <pc:chgData name="Guadalupe Hernández" userId="22101b1e138c7119" providerId="LiveId" clId="{F13103E4-8B9E-4391-BD72-1C79D400756C}" dt="2020-10-13T05:56:24.657" v="2778" actId="26606"/>
        <pc:sldMkLst>
          <pc:docMk/>
          <pc:sldMk cId="2562533564" sldId="263"/>
        </pc:sldMkLst>
        <pc:spChg chg="mod">
          <ac:chgData name="Guadalupe Hernández" userId="22101b1e138c7119" providerId="LiveId" clId="{F13103E4-8B9E-4391-BD72-1C79D400756C}" dt="2020-10-13T05:56:24.657" v="2778" actId="26606"/>
          <ac:spMkLst>
            <pc:docMk/>
            <pc:sldMk cId="2562533564" sldId="263"/>
            <ac:spMk id="2" creationId="{25B1F8FC-D11B-44D0-BF9A-619E2C5C1C89}"/>
          </ac:spMkLst>
        </pc:spChg>
        <pc:spChg chg="mod">
          <ac:chgData name="Guadalupe Hernández" userId="22101b1e138c7119" providerId="LiveId" clId="{F13103E4-8B9E-4391-BD72-1C79D400756C}" dt="2020-10-13T05:56:24.657" v="2778" actId="26606"/>
          <ac:spMkLst>
            <pc:docMk/>
            <pc:sldMk cId="2562533564" sldId="263"/>
            <ac:spMk id="3" creationId="{52936E30-2879-4C2C-BAE9-97EDEBFB704F}"/>
          </ac:spMkLst>
        </pc:spChg>
        <pc:spChg chg="add">
          <ac:chgData name="Guadalupe Hernández" userId="22101b1e138c7119" providerId="LiveId" clId="{F13103E4-8B9E-4391-BD72-1C79D400756C}" dt="2020-10-13T05:56:24.657" v="2778" actId="26606"/>
          <ac:spMkLst>
            <pc:docMk/>
            <pc:sldMk cId="2562533564" sldId="263"/>
            <ac:spMk id="8" creationId="{AC17DE74-01C9-4859-B65A-85CF999E8580}"/>
          </ac:spMkLst>
        </pc:spChg>
        <pc:spChg chg="add">
          <ac:chgData name="Guadalupe Hernández" userId="22101b1e138c7119" providerId="LiveId" clId="{F13103E4-8B9E-4391-BD72-1C79D400756C}" dt="2020-10-13T05:56:24.657" v="2778" actId="26606"/>
          <ac:spMkLst>
            <pc:docMk/>
            <pc:sldMk cId="2562533564" sldId="263"/>
            <ac:spMk id="10" creationId="{068C0432-0E90-4CC1-8CD3-D44A90DF07EF}"/>
          </ac:spMkLst>
        </pc:spChg>
      </pc:sldChg>
      <pc:sldChg chg="addSp delSp modSp new mod">
        <pc:chgData name="Guadalupe Hernández" userId="22101b1e138c7119" providerId="LiveId" clId="{F13103E4-8B9E-4391-BD72-1C79D400756C}" dt="2020-10-06T18:04:42.553" v="1198" actId="13926"/>
        <pc:sldMkLst>
          <pc:docMk/>
          <pc:sldMk cId="3893486015" sldId="264"/>
        </pc:sldMkLst>
        <pc:spChg chg="del">
          <ac:chgData name="Guadalupe Hernández" userId="22101b1e138c7119" providerId="LiveId" clId="{F13103E4-8B9E-4391-BD72-1C79D400756C}" dt="2020-10-06T05:57:59.130" v="1047"/>
          <ac:spMkLst>
            <pc:docMk/>
            <pc:sldMk cId="3893486015" sldId="264"/>
            <ac:spMk id="2" creationId="{606F6CCB-6A4F-4D97-BD20-0B767B1C813F}"/>
          </ac:spMkLst>
        </pc:spChg>
        <pc:spChg chg="mod">
          <ac:chgData name="Guadalupe Hernández" userId="22101b1e138c7119" providerId="LiveId" clId="{F13103E4-8B9E-4391-BD72-1C79D400756C}" dt="2020-10-06T18:04:42.553" v="1198" actId="13926"/>
          <ac:spMkLst>
            <pc:docMk/>
            <pc:sldMk cId="3893486015" sldId="264"/>
            <ac:spMk id="3" creationId="{D7798C0D-F536-4531-BACB-73FF50FDF7FF}"/>
          </ac:spMkLst>
        </pc:spChg>
        <pc:spChg chg="add mod">
          <ac:chgData name="Guadalupe Hernández" userId="22101b1e138c7119" providerId="LiveId" clId="{F13103E4-8B9E-4391-BD72-1C79D400756C}" dt="2020-10-06T05:58:11.017" v="1071" actId="20577"/>
          <ac:spMkLst>
            <pc:docMk/>
            <pc:sldMk cId="3893486015" sldId="264"/>
            <ac:spMk id="4" creationId="{FEBAEB61-EFEC-4D08-8D8E-15C10CE87FCB}"/>
          </ac:spMkLst>
        </pc:spChg>
      </pc:sldChg>
      <pc:sldChg chg="addSp delSp modSp new mod">
        <pc:chgData name="Guadalupe Hernández" userId="22101b1e138c7119" providerId="LiveId" clId="{F13103E4-8B9E-4391-BD72-1C79D400756C}" dt="2020-10-07T18:01:47.431" v="1433" actId="13926"/>
        <pc:sldMkLst>
          <pc:docMk/>
          <pc:sldMk cId="4258876221" sldId="265"/>
        </pc:sldMkLst>
        <pc:spChg chg="del">
          <ac:chgData name="Guadalupe Hernández" userId="22101b1e138c7119" providerId="LiveId" clId="{F13103E4-8B9E-4391-BD72-1C79D400756C}" dt="2020-10-06T06:02:47.944" v="1150"/>
          <ac:spMkLst>
            <pc:docMk/>
            <pc:sldMk cId="4258876221" sldId="265"/>
            <ac:spMk id="2" creationId="{C44CC2BC-617B-4F3C-8D00-9E372C727851}"/>
          </ac:spMkLst>
        </pc:spChg>
        <pc:spChg chg="mod">
          <ac:chgData name="Guadalupe Hernández" userId="22101b1e138c7119" providerId="LiveId" clId="{F13103E4-8B9E-4391-BD72-1C79D400756C}" dt="2020-10-07T18:01:47.431" v="1433" actId="13926"/>
          <ac:spMkLst>
            <pc:docMk/>
            <pc:sldMk cId="4258876221" sldId="265"/>
            <ac:spMk id="3" creationId="{C719E0BC-AD7A-4829-92EA-4DC992B7547E}"/>
          </ac:spMkLst>
        </pc:spChg>
        <pc:spChg chg="add mod">
          <ac:chgData name="Guadalupe Hernández" userId="22101b1e138c7119" providerId="LiveId" clId="{F13103E4-8B9E-4391-BD72-1C79D400756C}" dt="2020-10-06T06:03:02.283" v="1166" actId="20577"/>
          <ac:spMkLst>
            <pc:docMk/>
            <pc:sldMk cId="4258876221" sldId="265"/>
            <ac:spMk id="4" creationId="{388BA243-43D3-4C2B-8D33-FC196C8A9BD5}"/>
          </ac:spMkLst>
        </pc:spChg>
      </pc:sldChg>
      <pc:sldChg chg="addSp delSp modSp new mod">
        <pc:chgData name="Guadalupe Hernández" userId="22101b1e138c7119" providerId="LiveId" clId="{F13103E4-8B9E-4391-BD72-1C79D400756C}" dt="2020-10-06T06:12:20.398" v="1191" actId="478"/>
        <pc:sldMkLst>
          <pc:docMk/>
          <pc:sldMk cId="3847625307" sldId="266"/>
        </pc:sldMkLst>
        <pc:picChg chg="add del mod modCrop">
          <ac:chgData name="Guadalupe Hernández" userId="22101b1e138c7119" providerId="LiveId" clId="{F13103E4-8B9E-4391-BD72-1C79D400756C}" dt="2020-10-06T06:12:20.398" v="1191" actId="478"/>
          <ac:picMkLst>
            <pc:docMk/>
            <pc:sldMk cId="3847625307" sldId="266"/>
            <ac:picMk id="4" creationId="{18D63986-CDA6-48D4-A226-5BC0DC1399AB}"/>
          </ac:picMkLst>
        </pc:picChg>
      </pc:sldChg>
      <pc:sldChg chg="modSp new mod">
        <pc:chgData name="Guadalupe Hernández" userId="22101b1e138c7119" providerId="LiveId" clId="{F13103E4-8B9E-4391-BD72-1C79D400756C}" dt="2020-10-07T17:04:30.710" v="1253"/>
        <pc:sldMkLst>
          <pc:docMk/>
          <pc:sldMk cId="1615565394" sldId="267"/>
        </pc:sldMkLst>
        <pc:spChg chg="mod">
          <ac:chgData name="Guadalupe Hernández" userId="22101b1e138c7119" providerId="LiveId" clId="{F13103E4-8B9E-4391-BD72-1C79D400756C}" dt="2020-10-07T17:04:30.710" v="1253"/>
          <ac:spMkLst>
            <pc:docMk/>
            <pc:sldMk cId="1615565394" sldId="267"/>
            <ac:spMk id="3" creationId="{0A323960-F895-41DA-A482-5A242A23B4BB}"/>
          </ac:spMkLst>
        </pc:spChg>
      </pc:sldChg>
      <pc:sldChg chg="addSp delSp modSp new">
        <pc:chgData name="Guadalupe Hernández" userId="22101b1e138c7119" providerId="LiveId" clId="{F13103E4-8B9E-4391-BD72-1C79D400756C}" dt="2020-10-07T17:16:17.828" v="1427" actId="14100"/>
        <pc:sldMkLst>
          <pc:docMk/>
          <pc:sldMk cId="4230405099" sldId="268"/>
        </pc:sldMkLst>
        <pc:picChg chg="add del mod">
          <ac:chgData name="Guadalupe Hernández" userId="22101b1e138c7119" providerId="LiveId" clId="{F13103E4-8B9E-4391-BD72-1C79D400756C}" dt="2020-10-07T17:15:42.355" v="1420" actId="478"/>
          <ac:picMkLst>
            <pc:docMk/>
            <pc:sldMk cId="4230405099" sldId="268"/>
            <ac:picMk id="1026" creationId="{BF94C7E2-8C7F-4A6D-9A45-B6590423E3F2}"/>
          </ac:picMkLst>
        </pc:picChg>
        <pc:picChg chg="add mod">
          <ac:chgData name="Guadalupe Hernández" userId="22101b1e138c7119" providerId="LiveId" clId="{F13103E4-8B9E-4391-BD72-1C79D400756C}" dt="2020-10-07T17:16:17.828" v="1427" actId="14100"/>
          <ac:picMkLst>
            <pc:docMk/>
            <pc:sldMk cId="4230405099" sldId="268"/>
            <ac:picMk id="1028" creationId="{5CC38C5A-6542-486A-BB3F-24DC88499A24}"/>
          </ac:picMkLst>
        </pc:picChg>
      </pc:sldChg>
      <pc:sldChg chg="addSp modSp new mod setBg">
        <pc:chgData name="Guadalupe Hernández" userId="22101b1e138c7119" providerId="LiveId" clId="{F13103E4-8B9E-4391-BD72-1C79D400756C}" dt="2020-10-13T05:56:45.837" v="2779" actId="26606"/>
        <pc:sldMkLst>
          <pc:docMk/>
          <pc:sldMk cId="3674784378" sldId="269"/>
        </pc:sldMkLst>
        <pc:spChg chg="mod">
          <ac:chgData name="Guadalupe Hernández" userId="22101b1e138c7119" providerId="LiveId" clId="{F13103E4-8B9E-4391-BD72-1C79D400756C}" dt="2020-10-13T05:56:45.837" v="2779" actId="26606"/>
          <ac:spMkLst>
            <pc:docMk/>
            <pc:sldMk cId="3674784378" sldId="269"/>
            <ac:spMk id="2" creationId="{020C642B-A2FB-46A4-A5E6-7A742AE6FA0F}"/>
          </ac:spMkLst>
        </pc:spChg>
        <pc:spChg chg="mod">
          <ac:chgData name="Guadalupe Hernández" userId="22101b1e138c7119" providerId="LiveId" clId="{F13103E4-8B9E-4391-BD72-1C79D400756C}" dt="2020-10-13T05:56:45.837" v="2779" actId="26606"/>
          <ac:spMkLst>
            <pc:docMk/>
            <pc:sldMk cId="3674784378" sldId="269"/>
            <ac:spMk id="3" creationId="{ADFAFF26-05F8-4102-A99D-14620B56A84B}"/>
          </ac:spMkLst>
        </pc:spChg>
        <pc:spChg chg="add">
          <ac:chgData name="Guadalupe Hernández" userId="22101b1e138c7119" providerId="LiveId" clId="{F13103E4-8B9E-4391-BD72-1C79D400756C}" dt="2020-10-13T05:56:45.837" v="2779" actId="26606"/>
          <ac:spMkLst>
            <pc:docMk/>
            <pc:sldMk cId="3674784378" sldId="269"/>
            <ac:spMk id="8" creationId="{AC17DE74-01C9-4859-B65A-85CF999E8580}"/>
          </ac:spMkLst>
        </pc:spChg>
        <pc:spChg chg="add">
          <ac:chgData name="Guadalupe Hernández" userId="22101b1e138c7119" providerId="LiveId" clId="{F13103E4-8B9E-4391-BD72-1C79D400756C}" dt="2020-10-13T05:56:45.837" v="2779" actId="26606"/>
          <ac:spMkLst>
            <pc:docMk/>
            <pc:sldMk cId="3674784378" sldId="269"/>
            <ac:spMk id="10" creationId="{068C0432-0E90-4CC1-8CD3-D44A90DF07EF}"/>
          </ac:spMkLst>
        </pc:spChg>
      </pc:sldChg>
      <pc:sldChg chg="addSp delSp modSp new mod setBg">
        <pc:chgData name="Guadalupe Hernández" userId="22101b1e138c7119" providerId="LiveId" clId="{F13103E4-8B9E-4391-BD72-1C79D400756C}" dt="2020-10-13T17:42:13.072" v="2999" actId="13926"/>
        <pc:sldMkLst>
          <pc:docMk/>
          <pc:sldMk cId="3918948950" sldId="270"/>
        </pc:sldMkLst>
        <pc:spChg chg="del">
          <ac:chgData name="Guadalupe Hernández" userId="22101b1e138c7119" providerId="LiveId" clId="{F13103E4-8B9E-4391-BD72-1C79D400756C}" dt="2020-10-13T04:03:36.916" v="2055" actId="478"/>
          <ac:spMkLst>
            <pc:docMk/>
            <pc:sldMk cId="3918948950" sldId="270"/>
            <ac:spMk id="2" creationId="{210FE342-D2F6-4B47-81B9-4B725CAEEEDC}"/>
          </ac:spMkLst>
        </pc:spChg>
        <pc:spChg chg="del mod">
          <ac:chgData name="Guadalupe Hernández" userId="22101b1e138c7119" providerId="LiveId" clId="{F13103E4-8B9E-4391-BD72-1C79D400756C}" dt="2020-10-13T05:58:04.234" v="2780" actId="26606"/>
          <ac:spMkLst>
            <pc:docMk/>
            <pc:sldMk cId="3918948950" sldId="270"/>
            <ac:spMk id="3" creationId="{C24E596F-E639-4FB8-9852-EEB0E752FA1D}"/>
          </ac:spMkLst>
        </pc:spChg>
        <pc:spChg chg="add del">
          <ac:chgData name="Guadalupe Hernández" userId="22101b1e138c7119" providerId="LiveId" clId="{F13103E4-8B9E-4391-BD72-1C79D400756C}" dt="2020-10-13T06:01:28.764" v="2817" actId="26606"/>
          <ac:spMkLst>
            <pc:docMk/>
            <pc:sldMk cId="3918948950" sldId="270"/>
            <ac:spMk id="9" creationId="{4C10CBC8-7837-4750-8EE9-B4C3D50488F6}"/>
          </ac:spMkLst>
        </pc:spChg>
        <pc:spChg chg="add del">
          <ac:chgData name="Guadalupe Hernández" userId="22101b1e138c7119" providerId="LiveId" clId="{F13103E4-8B9E-4391-BD72-1C79D400756C}" dt="2020-10-13T06:01:28.764" v="2817" actId="26606"/>
          <ac:spMkLst>
            <pc:docMk/>
            <pc:sldMk cId="3918948950" sldId="270"/>
            <ac:spMk id="11" creationId="{69014793-11D4-4A17-9261-1A2E683ADF75}"/>
          </ac:spMkLst>
        </pc:spChg>
        <pc:spChg chg="add">
          <ac:chgData name="Guadalupe Hernández" userId="22101b1e138c7119" providerId="LiveId" clId="{F13103E4-8B9E-4391-BD72-1C79D400756C}" dt="2020-10-13T06:01:28.764" v="2817" actId="26606"/>
          <ac:spMkLst>
            <pc:docMk/>
            <pc:sldMk cId="3918948950" sldId="270"/>
            <ac:spMk id="16" creationId="{247B6BBF-09F2-4A29-AE4E-3771E2924817}"/>
          </ac:spMkLst>
        </pc:spChg>
        <pc:spChg chg="add">
          <ac:chgData name="Guadalupe Hernández" userId="22101b1e138c7119" providerId="LiveId" clId="{F13103E4-8B9E-4391-BD72-1C79D400756C}" dt="2020-10-13T06:01:28.764" v="2817" actId="26606"/>
          <ac:spMkLst>
            <pc:docMk/>
            <pc:sldMk cId="3918948950" sldId="270"/>
            <ac:spMk id="18" creationId="{535742DD-1B16-4E9D-B715-0D74B4574A68}"/>
          </ac:spMkLst>
        </pc:spChg>
        <pc:graphicFrameChg chg="add mod modGraphic">
          <ac:chgData name="Guadalupe Hernández" userId="22101b1e138c7119" providerId="LiveId" clId="{F13103E4-8B9E-4391-BD72-1C79D400756C}" dt="2020-10-13T17:42:13.072" v="2999" actId="13926"/>
          <ac:graphicFrameMkLst>
            <pc:docMk/>
            <pc:sldMk cId="3918948950" sldId="270"/>
            <ac:graphicFrameMk id="5" creationId="{8F223298-F276-437A-AD48-4746DC9AC493}"/>
          </ac:graphicFrameMkLst>
        </pc:graphicFrameChg>
      </pc:sldChg>
      <pc:sldChg chg="addSp delSp modSp new mod setBg">
        <pc:chgData name="Guadalupe Hernández" userId="22101b1e138c7119" providerId="LiveId" clId="{F13103E4-8B9E-4391-BD72-1C79D400756C}" dt="2020-10-13T17:44:20.431" v="3003" actId="478"/>
        <pc:sldMkLst>
          <pc:docMk/>
          <pc:sldMk cId="522080256" sldId="271"/>
        </pc:sldMkLst>
        <pc:spChg chg="del mod">
          <ac:chgData name="Guadalupe Hernández" userId="22101b1e138c7119" providerId="LiveId" clId="{F13103E4-8B9E-4391-BD72-1C79D400756C}" dt="2020-10-13T17:44:20.431" v="3003" actId="478"/>
          <ac:spMkLst>
            <pc:docMk/>
            <pc:sldMk cId="522080256" sldId="271"/>
            <ac:spMk id="2" creationId="{751E858D-7A01-42E4-8352-72663E4DA676}"/>
          </ac:spMkLst>
        </pc:spChg>
        <pc:spChg chg="del mod">
          <ac:chgData name="Guadalupe Hernández" userId="22101b1e138c7119" providerId="LiveId" clId="{F13103E4-8B9E-4391-BD72-1C79D400756C}" dt="2020-10-13T04:31:09.746" v="2115" actId="478"/>
          <ac:spMkLst>
            <pc:docMk/>
            <pc:sldMk cId="522080256" sldId="271"/>
            <ac:spMk id="3" creationId="{AF0BB831-4CDF-4690-B511-BAE759848669}"/>
          </ac:spMkLst>
        </pc:spChg>
        <pc:spChg chg="add mod">
          <ac:chgData name="Guadalupe Hernández" userId="22101b1e138c7119" providerId="LiveId" clId="{F13103E4-8B9E-4391-BD72-1C79D400756C}" dt="2020-10-13T06:04:01.016" v="2829" actId="123"/>
          <ac:spMkLst>
            <pc:docMk/>
            <pc:sldMk cId="522080256" sldId="271"/>
            <ac:spMk id="5" creationId="{3C2C12F1-80D6-40EE-AC31-8D43ACA60331}"/>
          </ac:spMkLst>
        </pc:spChg>
        <pc:spChg chg="add">
          <ac:chgData name="Guadalupe Hernández" userId="22101b1e138c7119" providerId="LiveId" clId="{F13103E4-8B9E-4391-BD72-1C79D400756C}" dt="2020-10-13T06:03:01.383" v="2824" actId="26606"/>
          <ac:spMkLst>
            <pc:docMk/>
            <pc:sldMk cId="522080256" sldId="271"/>
            <ac:spMk id="10" creationId="{AC17DE74-01C9-4859-B65A-85CF999E8580}"/>
          </ac:spMkLst>
        </pc:spChg>
        <pc:spChg chg="add">
          <ac:chgData name="Guadalupe Hernández" userId="22101b1e138c7119" providerId="LiveId" clId="{F13103E4-8B9E-4391-BD72-1C79D400756C}" dt="2020-10-13T06:03:01.383" v="2824" actId="26606"/>
          <ac:spMkLst>
            <pc:docMk/>
            <pc:sldMk cId="522080256" sldId="271"/>
            <ac:spMk id="12" creationId="{068C0432-0E90-4CC1-8CD3-D44A90DF07EF}"/>
          </ac:spMkLst>
        </pc:spChg>
      </pc:sldChg>
      <pc:sldChg chg="addSp delSp modSp new mod setBg">
        <pc:chgData name="Guadalupe Hernández" userId="22101b1e138c7119" providerId="LiveId" clId="{F13103E4-8B9E-4391-BD72-1C79D400756C}" dt="2020-10-13T17:43:25.792" v="3002" actId="13926"/>
        <pc:sldMkLst>
          <pc:docMk/>
          <pc:sldMk cId="4041926571" sldId="272"/>
        </pc:sldMkLst>
        <pc:spChg chg="del mod">
          <ac:chgData name="Guadalupe Hernández" userId="22101b1e138c7119" providerId="LiveId" clId="{F13103E4-8B9E-4391-BD72-1C79D400756C}" dt="2020-10-13T17:42:45.159" v="3001" actId="478"/>
          <ac:spMkLst>
            <pc:docMk/>
            <pc:sldMk cId="4041926571" sldId="272"/>
            <ac:spMk id="2" creationId="{D94D78D0-B1B5-453D-89A9-CC1A1A5271C3}"/>
          </ac:spMkLst>
        </pc:spChg>
        <pc:spChg chg="add del mod">
          <ac:chgData name="Guadalupe Hernández" userId="22101b1e138c7119" providerId="LiveId" clId="{F13103E4-8B9E-4391-BD72-1C79D400756C}" dt="2020-10-13T17:43:25.792" v="3002" actId="13926"/>
          <ac:spMkLst>
            <pc:docMk/>
            <pc:sldMk cId="4041926571" sldId="272"/>
            <ac:spMk id="3" creationId="{6C920627-4963-4BF8-9E2D-6EB9689180E2}"/>
          </ac:spMkLst>
        </pc:spChg>
        <pc:spChg chg="add del">
          <ac:chgData name="Guadalupe Hernández" userId="22101b1e138c7119" providerId="LiveId" clId="{F13103E4-8B9E-4391-BD72-1C79D400756C}" dt="2020-10-13T06:02:34.687" v="2823" actId="26606"/>
          <ac:spMkLst>
            <pc:docMk/>
            <pc:sldMk cId="4041926571" sldId="272"/>
            <ac:spMk id="9" creationId="{247B6BBF-09F2-4A29-AE4E-3771E2924817}"/>
          </ac:spMkLst>
        </pc:spChg>
        <pc:spChg chg="add del">
          <ac:chgData name="Guadalupe Hernández" userId="22101b1e138c7119" providerId="LiveId" clId="{F13103E4-8B9E-4391-BD72-1C79D400756C}" dt="2020-10-13T06:02:34.687" v="2823" actId="26606"/>
          <ac:spMkLst>
            <pc:docMk/>
            <pc:sldMk cId="4041926571" sldId="272"/>
            <ac:spMk id="11" creationId="{535742DD-1B16-4E9D-B715-0D74B4574A68}"/>
          </ac:spMkLst>
        </pc:spChg>
        <pc:graphicFrameChg chg="add del">
          <ac:chgData name="Guadalupe Hernández" userId="22101b1e138c7119" providerId="LiveId" clId="{F13103E4-8B9E-4391-BD72-1C79D400756C}" dt="2020-10-13T06:02:34.687" v="2823" actId="26606"/>
          <ac:graphicFrameMkLst>
            <pc:docMk/>
            <pc:sldMk cId="4041926571" sldId="272"/>
            <ac:graphicFrameMk id="5" creationId="{55A84E9F-F37F-434E-B279-211F84D9C3E7}"/>
          </ac:graphicFrameMkLst>
        </pc:graphicFrameChg>
      </pc:sldChg>
      <pc:sldChg chg="addSp delSp modSp new mod setBg">
        <pc:chgData name="Guadalupe Hernández" userId="22101b1e138c7119" providerId="LiveId" clId="{F13103E4-8B9E-4391-BD72-1C79D400756C}" dt="2020-10-13T17:49:53.691" v="3006" actId="13926"/>
        <pc:sldMkLst>
          <pc:docMk/>
          <pc:sldMk cId="1210433414" sldId="273"/>
        </pc:sldMkLst>
        <pc:spChg chg="del mod">
          <ac:chgData name="Guadalupe Hernández" userId="22101b1e138c7119" providerId="LiveId" clId="{F13103E4-8B9E-4391-BD72-1C79D400756C}" dt="2020-10-13T17:49:37.036" v="3005" actId="478"/>
          <ac:spMkLst>
            <pc:docMk/>
            <pc:sldMk cId="1210433414" sldId="273"/>
            <ac:spMk id="2" creationId="{75742E9A-1DAF-4DA5-9576-4B6C410F38A9}"/>
          </ac:spMkLst>
        </pc:spChg>
        <pc:spChg chg="mod">
          <ac:chgData name="Guadalupe Hernández" userId="22101b1e138c7119" providerId="LiveId" clId="{F13103E4-8B9E-4391-BD72-1C79D400756C}" dt="2020-10-13T17:49:53.691" v="3006" actId="13926"/>
          <ac:spMkLst>
            <pc:docMk/>
            <pc:sldMk cId="1210433414" sldId="273"/>
            <ac:spMk id="3" creationId="{6B67345A-6181-4EC1-BBC0-28EBA16BE202}"/>
          </ac:spMkLst>
        </pc:spChg>
        <pc:spChg chg="add">
          <ac:chgData name="Guadalupe Hernández" userId="22101b1e138c7119" providerId="LiveId" clId="{F13103E4-8B9E-4391-BD72-1C79D400756C}" dt="2020-10-13T06:03:44.697" v="2826" actId="26606"/>
          <ac:spMkLst>
            <pc:docMk/>
            <pc:sldMk cId="1210433414" sldId="273"/>
            <ac:spMk id="8" creationId="{100EDD19-6802-4EC3-95CE-CFFAB042CFD6}"/>
          </ac:spMkLst>
        </pc:spChg>
        <pc:spChg chg="add">
          <ac:chgData name="Guadalupe Hernández" userId="22101b1e138c7119" providerId="LiveId" clId="{F13103E4-8B9E-4391-BD72-1C79D400756C}" dt="2020-10-13T06:03:44.697" v="2826" actId="26606"/>
          <ac:spMkLst>
            <pc:docMk/>
            <pc:sldMk cId="1210433414" sldId="273"/>
            <ac:spMk id="10" creationId="{DB17E863-922E-4C26-BD64-E8FD41D28661}"/>
          </ac:spMkLst>
        </pc:spChg>
      </pc:sldChg>
      <pc:sldChg chg="addSp delSp modSp new mod">
        <pc:chgData name="Guadalupe Hernández" userId="22101b1e138c7119" providerId="LiveId" clId="{F13103E4-8B9E-4391-BD72-1C79D400756C}" dt="2020-10-13T04:40:10.076" v="2151" actId="14100"/>
        <pc:sldMkLst>
          <pc:docMk/>
          <pc:sldMk cId="1299568321" sldId="274"/>
        </pc:sldMkLst>
        <pc:spChg chg="del">
          <ac:chgData name="Guadalupe Hernández" userId="22101b1e138c7119" providerId="LiveId" clId="{F13103E4-8B9E-4391-BD72-1C79D400756C}" dt="2020-10-13T04:39:34.301" v="2145" actId="478"/>
          <ac:spMkLst>
            <pc:docMk/>
            <pc:sldMk cId="1299568321" sldId="274"/>
            <ac:spMk id="2" creationId="{496D9737-8538-4B3F-A08A-0423C75EC555}"/>
          </ac:spMkLst>
        </pc:spChg>
        <pc:spChg chg="del">
          <ac:chgData name="Guadalupe Hernández" userId="22101b1e138c7119" providerId="LiveId" clId="{F13103E4-8B9E-4391-BD72-1C79D400756C}" dt="2020-10-13T04:39:45.754" v="2146" actId="478"/>
          <ac:spMkLst>
            <pc:docMk/>
            <pc:sldMk cId="1299568321" sldId="274"/>
            <ac:spMk id="3" creationId="{7077D1FA-AF0A-4DEE-860F-09201F6E3ECA}"/>
          </ac:spMkLst>
        </pc:spChg>
        <pc:picChg chg="add mod modCrop">
          <ac:chgData name="Guadalupe Hernández" userId="22101b1e138c7119" providerId="LiveId" clId="{F13103E4-8B9E-4391-BD72-1C79D400756C}" dt="2020-10-13T04:40:10.076" v="2151" actId="14100"/>
          <ac:picMkLst>
            <pc:docMk/>
            <pc:sldMk cId="1299568321" sldId="274"/>
            <ac:picMk id="4" creationId="{5CD0D560-C60D-4508-98A9-1720B0C41494}"/>
          </ac:picMkLst>
        </pc:picChg>
      </pc:sldChg>
      <pc:sldChg chg="addSp delSp modSp new mod setBg">
        <pc:chgData name="Guadalupe Hernández" userId="22101b1e138c7119" providerId="LiveId" clId="{F13103E4-8B9E-4391-BD72-1C79D400756C}" dt="2020-10-13T17:47:36.884" v="3004" actId="478"/>
        <pc:sldMkLst>
          <pc:docMk/>
          <pc:sldMk cId="2158014936" sldId="275"/>
        </pc:sldMkLst>
        <pc:spChg chg="del mod">
          <ac:chgData name="Guadalupe Hernández" userId="22101b1e138c7119" providerId="LiveId" clId="{F13103E4-8B9E-4391-BD72-1C79D400756C}" dt="2020-10-13T17:47:36.884" v="3004" actId="478"/>
          <ac:spMkLst>
            <pc:docMk/>
            <pc:sldMk cId="2158014936" sldId="275"/>
            <ac:spMk id="2" creationId="{886EA635-4D8B-460F-AABB-BFA3447C49CB}"/>
          </ac:spMkLst>
        </pc:spChg>
        <pc:spChg chg="mod">
          <ac:chgData name="Guadalupe Hernández" userId="22101b1e138c7119" providerId="LiveId" clId="{F13103E4-8B9E-4391-BD72-1C79D400756C}" dt="2020-10-13T06:03:55.709" v="2828" actId="123"/>
          <ac:spMkLst>
            <pc:docMk/>
            <pc:sldMk cId="2158014936" sldId="275"/>
            <ac:spMk id="3" creationId="{207137E0-F3B3-4C9F-A78B-9584BF3D154D}"/>
          </ac:spMkLst>
        </pc:spChg>
        <pc:spChg chg="add">
          <ac:chgData name="Guadalupe Hernández" userId="22101b1e138c7119" providerId="LiveId" clId="{F13103E4-8B9E-4391-BD72-1C79D400756C}" dt="2020-10-13T06:03:16.849" v="2825" actId="26606"/>
          <ac:spMkLst>
            <pc:docMk/>
            <pc:sldMk cId="2158014936" sldId="275"/>
            <ac:spMk id="8" creationId="{AC17DE74-01C9-4859-B65A-85CF999E8580}"/>
          </ac:spMkLst>
        </pc:spChg>
        <pc:spChg chg="add">
          <ac:chgData name="Guadalupe Hernández" userId="22101b1e138c7119" providerId="LiveId" clId="{F13103E4-8B9E-4391-BD72-1C79D400756C}" dt="2020-10-13T06:03:16.849" v="2825" actId="26606"/>
          <ac:spMkLst>
            <pc:docMk/>
            <pc:sldMk cId="2158014936" sldId="275"/>
            <ac:spMk id="10" creationId="{068C0432-0E90-4CC1-8CD3-D44A90DF07EF}"/>
          </ac:spMkLst>
        </pc:spChg>
      </pc:sldChg>
      <pc:sldChg chg="addSp modSp new mod setBg">
        <pc:chgData name="Guadalupe Hernández" userId="22101b1e138c7119" providerId="LiveId" clId="{F13103E4-8B9E-4391-BD72-1C79D400756C}" dt="2020-10-13T06:05:32.210" v="2833" actId="123"/>
        <pc:sldMkLst>
          <pc:docMk/>
          <pc:sldMk cId="2248337833" sldId="276"/>
        </pc:sldMkLst>
        <pc:spChg chg="mod">
          <ac:chgData name="Guadalupe Hernández" userId="22101b1e138c7119" providerId="LiveId" clId="{F13103E4-8B9E-4391-BD72-1C79D400756C}" dt="2020-10-13T06:04:18.281" v="2830" actId="26606"/>
          <ac:spMkLst>
            <pc:docMk/>
            <pc:sldMk cId="2248337833" sldId="276"/>
            <ac:spMk id="2" creationId="{B71A7FA3-1700-44E6-98EE-5CC47981C8F3}"/>
          </ac:spMkLst>
        </pc:spChg>
        <pc:spChg chg="mod">
          <ac:chgData name="Guadalupe Hernández" userId="22101b1e138c7119" providerId="LiveId" clId="{F13103E4-8B9E-4391-BD72-1C79D400756C}" dt="2020-10-13T06:05:32.210" v="2833" actId="123"/>
          <ac:spMkLst>
            <pc:docMk/>
            <pc:sldMk cId="2248337833" sldId="276"/>
            <ac:spMk id="3" creationId="{A11DE0DB-5853-414D-8CDC-F0720D90C5F3}"/>
          </ac:spMkLst>
        </pc:spChg>
        <pc:spChg chg="add">
          <ac:chgData name="Guadalupe Hernández" userId="22101b1e138c7119" providerId="LiveId" clId="{F13103E4-8B9E-4391-BD72-1C79D400756C}" dt="2020-10-13T06:04:18.281" v="2830" actId="26606"/>
          <ac:spMkLst>
            <pc:docMk/>
            <pc:sldMk cId="2248337833" sldId="276"/>
            <ac:spMk id="8" creationId="{3946F6A7-0B48-49A7-8E23-3C1F0993999F}"/>
          </ac:spMkLst>
        </pc:spChg>
        <pc:spChg chg="add">
          <ac:chgData name="Guadalupe Hernández" userId="22101b1e138c7119" providerId="LiveId" clId="{F13103E4-8B9E-4391-BD72-1C79D400756C}" dt="2020-10-13T06:04:18.281" v="2830" actId="26606"/>
          <ac:spMkLst>
            <pc:docMk/>
            <pc:sldMk cId="2248337833" sldId="276"/>
            <ac:spMk id="10" creationId="{F53AD421-C5C8-4C52-9DD0-6A594F21A5DB}"/>
          </ac:spMkLst>
        </pc:spChg>
        <pc:spChg chg="add">
          <ac:chgData name="Guadalupe Hernández" userId="22101b1e138c7119" providerId="LiveId" clId="{F13103E4-8B9E-4391-BD72-1C79D400756C}" dt="2020-10-13T06:04:18.281" v="2830" actId="26606"/>
          <ac:spMkLst>
            <pc:docMk/>
            <pc:sldMk cId="2248337833" sldId="276"/>
            <ac:spMk id="12" creationId="{6D7E5B0F-5185-440A-8222-321C1D118ABE}"/>
          </ac:spMkLst>
        </pc:spChg>
      </pc:sldChg>
      <pc:sldChg chg="addSp delSp modSp new mod setBg">
        <pc:chgData name="Guadalupe Hernández" userId="22101b1e138c7119" providerId="LiveId" clId="{F13103E4-8B9E-4391-BD72-1C79D400756C}" dt="2020-10-13T18:10:06.152" v="3007" actId="478"/>
        <pc:sldMkLst>
          <pc:docMk/>
          <pc:sldMk cId="1547570630" sldId="277"/>
        </pc:sldMkLst>
        <pc:spChg chg="del mod">
          <ac:chgData name="Guadalupe Hernández" userId="22101b1e138c7119" providerId="LiveId" clId="{F13103E4-8B9E-4391-BD72-1C79D400756C}" dt="2020-10-13T18:10:06.152" v="3007" actId="478"/>
          <ac:spMkLst>
            <pc:docMk/>
            <pc:sldMk cId="1547570630" sldId="277"/>
            <ac:spMk id="2" creationId="{E9919A19-FDFF-4172-A03B-41D5198DA7D0}"/>
          </ac:spMkLst>
        </pc:spChg>
        <pc:spChg chg="mod">
          <ac:chgData name="Guadalupe Hernández" userId="22101b1e138c7119" providerId="LiveId" clId="{F13103E4-8B9E-4391-BD72-1C79D400756C}" dt="2020-10-13T06:05:37.953" v="2834" actId="123"/>
          <ac:spMkLst>
            <pc:docMk/>
            <pc:sldMk cId="1547570630" sldId="277"/>
            <ac:spMk id="3" creationId="{3E6A71A5-C7D9-4D84-BAD4-A84F0CA280C7}"/>
          </ac:spMkLst>
        </pc:spChg>
        <pc:spChg chg="add">
          <ac:chgData name="Guadalupe Hernández" userId="22101b1e138c7119" providerId="LiveId" clId="{F13103E4-8B9E-4391-BD72-1C79D400756C}" dt="2020-10-13T06:04:41.651" v="2831" actId="26606"/>
          <ac:spMkLst>
            <pc:docMk/>
            <pc:sldMk cId="1547570630" sldId="277"/>
            <ac:spMk id="8" creationId="{AC17DE74-01C9-4859-B65A-85CF999E8580}"/>
          </ac:spMkLst>
        </pc:spChg>
        <pc:spChg chg="add">
          <ac:chgData name="Guadalupe Hernández" userId="22101b1e138c7119" providerId="LiveId" clId="{F13103E4-8B9E-4391-BD72-1C79D400756C}" dt="2020-10-13T06:04:41.651" v="2831" actId="26606"/>
          <ac:spMkLst>
            <pc:docMk/>
            <pc:sldMk cId="1547570630" sldId="277"/>
            <ac:spMk id="10" creationId="{068C0432-0E90-4CC1-8CD3-D44A90DF07EF}"/>
          </ac:spMkLst>
        </pc:spChg>
      </pc:sldChg>
      <pc:sldChg chg="addSp delSp modSp new mod setBg">
        <pc:chgData name="Guadalupe Hernández" userId="22101b1e138c7119" providerId="LiveId" clId="{F13103E4-8B9E-4391-BD72-1C79D400756C}" dt="2020-10-13T18:13:08.018" v="3011" actId="20577"/>
        <pc:sldMkLst>
          <pc:docMk/>
          <pc:sldMk cId="2614195955" sldId="278"/>
        </pc:sldMkLst>
        <pc:spChg chg="del mod">
          <ac:chgData name="Guadalupe Hernández" userId="22101b1e138c7119" providerId="LiveId" clId="{F13103E4-8B9E-4391-BD72-1C79D400756C}" dt="2020-10-13T18:12:01.340" v="3008" actId="478"/>
          <ac:spMkLst>
            <pc:docMk/>
            <pc:sldMk cId="2614195955" sldId="278"/>
            <ac:spMk id="2" creationId="{42DD9894-9A0C-4570-8508-9763DAE8C223}"/>
          </ac:spMkLst>
        </pc:spChg>
        <pc:spChg chg="mod">
          <ac:chgData name="Guadalupe Hernández" userId="22101b1e138c7119" providerId="LiveId" clId="{F13103E4-8B9E-4391-BD72-1C79D400756C}" dt="2020-10-13T18:13:08.018" v="3011" actId="20577"/>
          <ac:spMkLst>
            <pc:docMk/>
            <pc:sldMk cId="2614195955" sldId="278"/>
            <ac:spMk id="3" creationId="{3257DA2C-2F8F-4ABB-A72C-CE1CF6F89140}"/>
          </ac:spMkLst>
        </pc:spChg>
        <pc:spChg chg="add">
          <ac:chgData name="Guadalupe Hernández" userId="22101b1e138c7119" providerId="LiveId" clId="{F13103E4-8B9E-4391-BD72-1C79D400756C}" dt="2020-10-13T06:04:47.082" v="2832" actId="26606"/>
          <ac:spMkLst>
            <pc:docMk/>
            <pc:sldMk cId="2614195955" sldId="278"/>
            <ac:spMk id="8" creationId="{AC17DE74-01C9-4859-B65A-85CF999E8580}"/>
          </ac:spMkLst>
        </pc:spChg>
        <pc:spChg chg="add">
          <ac:chgData name="Guadalupe Hernández" userId="22101b1e138c7119" providerId="LiveId" clId="{F13103E4-8B9E-4391-BD72-1C79D400756C}" dt="2020-10-13T06:04:47.082" v="2832" actId="26606"/>
          <ac:spMkLst>
            <pc:docMk/>
            <pc:sldMk cId="2614195955" sldId="278"/>
            <ac:spMk id="10" creationId="{068C0432-0E90-4CC1-8CD3-D44A90DF07EF}"/>
          </ac:spMkLst>
        </pc:spChg>
      </pc:sldChg>
      <pc:sldChg chg="addSp delSp modSp new mod setBg">
        <pc:chgData name="Guadalupe Hernández" userId="22101b1e138c7119" providerId="LiveId" clId="{F13103E4-8B9E-4391-BD72-1C79D400756C}" dt="2020-10-13T18:13:36.097" v="3012" actId="478"/>
        <pc:sldMkLst>
          <pc:docMk/>
          <pc:sldMk cId="3516535001" sldId="279"/>
        </pc:sldMkLst>
        <pc:spChg chg="del mod">
          <ac:chgData name="Guadalupe Hernández" userId="22101b1e138c7119" providerId="LiveId" clId="{F13103E4-8B9E-4391-BD72-1C79D400756C}" dt="2020-10-13T18:13:36.097" v="3012" actId="478"/>
          <ac:spMkLst>
            <pc:docMk/>
            <pc:sldMk cId="3516535001" sldId="279"/>
            <ac:spMk id="2" creationId="{3EB2CE91-66DA-4093-8B69-57FF26D00940}"/>
          </ac:spMkLst>
        </pc:spChg>
        <pc:spChg chg="mod">
          <ac:chgData name="Guadalupe Hernández" userId="22101b1e138c7119" providerId="LiveId" clId="{F13103E4-8B9E-4391-BD72-1C79D400756C}" dt="2020-10-13T06:12:05.956" v="2975" actId="14100"/>
          <ac:spMkLst>
            <pc:docMk/>
            <pc:sldMk cId="3516535001" sldId="279"/>
            <ac:spMk id="3" creationId="{237F8B0D-F91C-468A-AEA5-54F9E1F05914}"/>
          </ac:spMkLst>
        </pc:spChg>
        <pc:spChg chg="add">
          <ac:chgData name="Guadalupe Hernández" userId="22101b1e138c7119" providerId="LiveId" clId="{F13103E4-8B9E-4391-BD72-1C79D400756C}" dt="2020-10-13T06:11:46.608" v="2972" actId="26606"/>
          <ac:spMkLst>
            <pc:docMk/>
            <pc:sldMk cId="3516535001" sldId="279"/>
            <ac:spMk id="8" creationId="{AC17DE74-01C9-4859-B65A-85CF999E8580}"/>
          </ac:spMkLst>
        </pc:spChg>
        <pc:spChg chg="add">
          <ac:chgData name="Guadalupe Hernández" userId="22101b1e138c7119" providerId="LiveId" clId="{F13103E4-8B9E-4391-BD72-1C79D400756C}" dt="2020-10-13T06:11:46.608" v="2972" actId="26606"/>
          <ac:spMkLst>
            <pc:docMk/>
            <pc:sldMk cId="3516535001" sldId="279"/>
            <ac:spMk id="10" creationId="{068C0432-0E90-4CC1-8CD3-D44A90DF07EF}"/>
          </ac:spMkLst>
        </pc:spChg>
      </pc:sldChg>
      <pc:sldChg chg="addSp delSp modSp new mod">
        <pc:chgData name="Guadalupe Hernández" userId="22101b1e138c7119" providerId="LiveId" clId="{F13103E4-8B9E-4391-BD72-1C79D400756C}" dt="2020-10-13T06:21:08.549" v="2998" actId="1076"/>
        <pc:sldMkLst>
          <pc:docMk/>
          <pc:sldMk cId="2223939551" sldId="280"/>
        </pc:sldMkLst>
        <pc:spChg chg="del">
          <ac:chgData name="Guadalupe Hernández" userId="22101b1e138c7119" providerId="LiveId" clId="{F13103E4-8B9E-4391-BD72-1C79D400756C}" dt="2020-10-13T06:21:03.016" v="2997" actId="478"/>
          <ac:spMkLst>
            <pc:docMk/>
            <pc:sldMk cId="2223939551" sldId="280"/>
            <ac:spMk id="2" creationId="{6181832B-C554-4447-8089-EF2F170ECBC2}"/>
          </ac:spMkLst>
        </pc:spChg>
        <pc:spChg chg="del">
          <ac:chgData name="Guadalupe Hernández" userId="22101b1e138c7119" providerId="LiveId" clId="{F13103E4-8B9E-4391-BD72-1C79D400756C}" dt="2020-10-13T06:20:59.807" v="2996" actId="478"/>
          <ac:spMkLst>
            <pc:docMk/>
            <pc:sldMk cId="2223939551" sldId="280"/>
            <ac:spMk id="3" creationId="{8A993EBA-6487-446C-9319-59F13295867F}"/>
          </ac:spMkLst>
        </pc:spChg>
        <pc:picChg chg="add mod modCrop">
          <ac:chgData name="Guadalupe Hernández" userId="22101b1e138c7119" providerId="LiveId" clId="{F13103E4-8B9E-4391-BD72-1C79D400756C}" dt="2020-10-13T06:21:08.549" v="2998" actId="1076"/>
          <ac:picMkLst>
            <pc:docMk/>
            <pc:sldMk cId="2223939551" sldId="280"/>
            <ac:picMk id="4" creationId="{250AB038-B5CA-4E3B-BE17-B4B3446621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B9005-1833-4826-84EA-65915A3A45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E64BBE7D-6654-4404-ACB6-EF44C7FECE80}">
      <dgm:prSet phldrT="[Texto]"/>
      <dgm:spPr/>
      <dgm:t>
        <a:bodyPr/>
        <a:lstStyle/>
        <a:p>
          <a:r>
            <a:rPr lang="es-MX" dirty="0">
              <a:solidFill>
                <a:schemeClr val="tx1"/>
              </a:solidFill>
              <a:latin typeface="Arial" panose="020B0604020202020204" pitchFamily="34" charset="0"/>
              <a:cs typeface="Arial" panose="020B0604020202020204" pitchFamily="34" charset="0"/>
            </a:rPr>
            <a:t>Fundamento ontológico</a:t>
          </a:r>
        </a:p>
      </dgm:t>
    </dgm:pt>
    <dgm:pt modelId="{49D60BB5-EDB5-40A4-9BA0-0D369C1C8C9B}" type="parTrans" cxnId="{A26FE144-F558-487B-8D97-A9A1AB41A605}">
      <dgm:prSet/>
      <dgm:spPr/>
      <dgm:t>
        <a:bodyPr/>
        <a:lstStyle/>
        <a:p>
          <a:endParaRPr lang="es-MX"/>
        </a:p>
      </dgm:t>
    </dgm:pt>
    <dgm:pt modelId="{54A3BFC2-0468-42C4-BE32-283C57B11F5E}" type="sibTrans" cxnId="{A26FE144-F558-487B-8D97-A9A1AB41A605}">
      <dgm:prSet/>
      <dgm:spPr/>
      <dgm:t>
        <a:bodyPr/>
        <a:lstStyle/>
        <a:p>
          <a:endParaRPr lang="es-MX"/>
        </a:p>
      </dgm:t>
    </dgm:pt>
    <dgm:pt modelId="{4F5E698A-9E1C-4A63-A30D-8920FA58C776}">
      <dgm:prSet phldrT="[Texto]" custT="1"/>
      <dgm:spPr/>
      <dgm:t>
        <a:bodyPr/>
        <a:lstStyle/>
        <a:p>
          <a:r>
            <a:rPr lang="es-MX" sz="2500" dirty="0">
              <a:solidFill>
                <a:schemeClr val="tx1"/>
              </a:solidFill>
              <a:latin typeface="Arial" panose="020B0604020202020204" pitchFamily="34" charset="0"/>
              <a:cs typeface="Arial" panose="020B0604020202020204" pitchFamily="34" charset="0"/>
            </a:rPr>
            <a:t>¿Cuál es la forma y naturaleza de la realidad?</a:t>
          </a:r>
        </a:p>
      </dgm:t>
    </dgm:pt>
    <dgm:pt modelId="{D1CF2A68-DBB0-4E84-B5CD-1F7CCC927FC0}" type="parTrans" cxnId="{807343A1-56F1-446B-B832-D93A71314980}">
      <dgm:prSet/>
      <dgm:spPr/>
      <dgm:t>
        <a:bodyPr/>
        <a:lstStyle/>
        <a:p>
          <a:endParaRPr lang="es-MX"/>
        </a:p>
      </dgm:t>
    </dgm:pt>
    <dgm:pt modelId="{2EA8E603-EA2E-439C-9BDE-3D13416E19B3}" type="sibTrans" cxnId="{807343A1-56F1-446B-B832-D93A71314980}">
      <dgm:prSet/>
      <dgm:spPr/>
      <dgm:t>
        <a:bodyPr/>
        <a:lstStyle/>
        <a:p>
          <a:endParaRPr lang="es-MX"/>
        </a:p>
      </dgm:t>
    </dgm:pt>
    <dgm:pt modelId="{29341ACC-E137-48C1-855F-752699EE3C4D}">
      <dgm:prSet phldrT="[Texto]"/>
      <dgm:spPr/>
      <dgm:t>
        <a:bodyPr/>
        <a:lstStyle/>
        <a:p>
          <a:r>
            <a:rPr lang="es-MX" dirty="0">
              <a:solidFill>
                <a:schemeClr val="tx1"/>
              </a:solidFill>
              <a:latin typeface="Arial" panose="020B0604020202020204" pitchFamily="34" charset="0"/>
              <a:cs typeface="Arial" panose="020B0604020202020204" pitchFamily="34" charset="0"/>
            </a:rPr>
            <a:t>Fundamento</a:t>
          </a:r>
        </a:p>
        <a:p>
          <a:r>
            <a:rPr lang="es-MX" dirty="0">
              <a:solidFill>
                <a:schemeClr val="tx1"/>
              </a:solidFill>
              <a:latin typeface="Arial" panose="020B0604020202020204" pitchFamily="34" charset="0"/>
              <a:cs typeface="Arial" panose="020B0604020202020204" pitchFamily="34" charset="0"/>
            </a:rPr>
            <a:t>epistemológico</a:t>
          </a:r>
        </a:p>
      </dgm:t>
    </dgm:pt>
    <dgm:pt modelId="{88CE9478-D97B-4058-B0BB-2DD39FC69D4F}" type="parTrans" cxnId="{9E41F5CE-A49E-4C9E-A23B-B16B006C6B8A}">
      <dgm:prSet/>
      <dgm:spPr/>
      <dgm:t>
        <a:bodyPr/>
        <a:lstStyle/>
        <a:p>
          <a:endParaRPr lang="es-MX"/>
        </a:p>
      </dgm:t>
    </dgm:pt>
    <dgm:pt modelId="{23D6482D-88F1-4DED-AC21-B97EA65CB445}" type="sibTrans" cxnId="{9E41F5CE-A49E-4C9E-A23B-B16B006C6B8A}">
      <dgm:prSet/>
      <dgm:spPr/>
      <dgm:t>
        <a:bodyPr/>
        <a:lstStyle/>
        <a:p>
          <a:endParaRPr lang="es-MX"/>
        </a:p>
      </dgm:t>
    </dgm:pt>
    <dgm:pt modelId="{3E368E1C-9ED5-45E5-9F39-78DD8F7257B6}">
      <dgm:prSet phldrT="[Texto]"/>
      <dgm:spPr/>
      <dgm:t>
        <a:bodyPr/>
        <a:lstStyle/>
        <a:p>
          <a:r>
            <a:rPr lang="es-MX" dirty="0">
              <a:latin typeface="Arial" panose="020B0604020202020204" pitchFamily="34" charset="0"/>
              <a:cs typeface="Arial" panose="020B0604020202020204" pitchFamily="34" charset="0"/>
            </a:rPr>
            <a:t> ¿Cuál es la naturaleza de la relación entre el conocedor o el posible conocedor y qué es aquello que puede ser conocido? </a:t>
          </a:r>
        </a:p>
      </dgm:t>
    </dgm:pt>
    <dgm:pt modelId="{EA9C4110-0EB5-47CB-9ED7-34BA3F34331A}" type="parTrans" cxnId="{825F66DE-30C1-4EA4-81A4-3032AA2EE540}">
      <dgm:prSet/>
      <dgm:spPr/>
      <dgm:t>
        <a:bodyPr/>
        <a:lstStyle/>
        <a:p>
          <a:endParaRPr lang="es-MX"/>
        </a:p>
      </dgm:t>
    </dgm:pt>
    <dgm:pt modelId="{AAB2A31D-9335-44B4-83D0-9531561116F7}" type="sibTrans" cxnId="{825F66DE-30C1-4EA4-81A4-3032AA2EE540}">
      <dgm:prSet/>
      <dgm:spPr/>
      <dgm:t>
        <a:bodyPr/>
        <a:lstStyle/>
        <a:p>
          <a:endParaRPr lang="es-MX"/>
        </a:p>
      </dgm:t>
    </dgm:pt>
    <dgm:pt modelId="{EB7B7573-510D-4921-9427-B8C749659762}">
      <dgm:prSet phldrT="[Texto]"/>
      <dgm:spPr/>
      <dgm:t>
        <a:bodyPr/>
        <a:lstStyle/>
        <a:p>
          <a:r>
            <a:rPr lang="es-MX" dirty="0">
              <a:solidFill>
                <a:schemeClr val="tx1"/>
              </a:solidFill>
              <a:latin typeface="Arial" panose="020B0604020202020204" pitchFamily="34" charset="0"/>
              <a:cs typeface="Arial" panose="020B0604020202020204" pitchFamily="34" charset="0"/>
            </a:rPr>
            <a:t>Fundamento metodológico</a:t>
          </a:r>
        </a:p>
      </dgm:t>
    </dgm:pt>
    <dgm:pt modelId="{9BD90691-88BC-4540-BF27-1FCDC9DD0F1A}" type="parTrans" cxnId="{E7E29F79-3C18-459B-9383-E1FF746CABB4}">
      <dgm:prSet/>
      <dgm:spPr/>
      <dgm:t>
        <a:bodyPr/>
        <a:lstStyle/>
        <a:p>
          <a:endParaRPr lang="es-MX"/>
        </a:p>
      </dgm:t>
    </dgm:pt>
    <dgm:pt modelId="{D941C46B-3619-4891-BC80-1AA6BD352E18}" type="sibTrans" cxnId="{E7E29F79-3C18-459B-9383-E1FF746CABB4}">
      <dgm:prSet/>
      <dgm:spPr/>
      <dgm:t>
        <a:bodyPr/>
        <a:lstStyle/>
        <a:p>
          <a:endParaRPr lang="es-MX"/>
        </a:p>
      </dgm:t>
    </dgm:pt>
    <dgm:pt modelId="{7B13360F-C7DB-42D2-8439-B42781C02AC6}">
      <dgm:prSet phldrT="[Texto]"/>
      <dgm:spPr/>
      <dgm:t>
        <a:bodyPr/>
        <a:lstStyle/>
        <a:p>
          <a:r>
            <a:rPr lang="es-MX" dirty="0">
              <a:latin typeface="Arial" panose="020B0604020202020204" pitchFamily="34" charset="0"/>
              <a:cs typeface="Arial" panose="020B0604020202020204" pitchFamily="34" charset="0"/>
            </a:rPr>
            <a:t> ¿Cómo el investigador puede descubrir aquello que él cree puede ser conocido? </a:t>
          </a:r>
        </a:p>
      </dgm:t>
    </dgm:pt>
    <dgm:pt modelId="{4BD3DD31-D288-442D-9673-D68433896318}" type="parTrans" cxnId="{7BCB39DB-CAAE-4CC3-8CCA-02963CE175B1}">
      <dgm:prSet/>
      <dgm:spPr/>
      <dgm:t>
        <a:bodyPr/>
        <a:lstStyle/>
        <a:p>
          <a:endParaRPr lang="es-MX"/>
        </a:p>
      </dgm:t>
    </dgm:pt>
    <dgm:pt modelId="{60AB8C4A-4D80-430C-8C4D-6C0DC975ECB6}" type="sibTrans" cxnId="{7BCB39DB-CAAE-4CC3-8CCA-02963CE175B1}">
      <dgm:prSet/>
      <dgm:spPr/>
      <dgm:t>
        <a:bodyPr/>
        <a:lstStyle/>
        <a:p>
          <a:endParaRPr lang="es-MX"/>
        </a:p>
      </dgm:t>
    </dgm:pt>
    <dgm:pt modelId="{32B964A2-DA10-4653-AE03-ED59774493C2}" type="pres">
      <dgm:prSet presAssocID="{991B9005-1833-4826-84EA-65915A3A45A7}" presName="Name0" presStyleCnt="0">
        <dgm:presLayoutVars>
          <dgm:dir/>
          <dgm:animLvl val="lvl"/>
          <dgm:resizeHandles val="exact"/>
        </dgm:presLayoutVars>
      </dgm:prSet>
      <dgm:spPr/>
    </dgm:pt>
    <dgm:pt modelId="{CCC3506F-C152-4212-ADE2-DA855B1A0407}" type="pres">
      <dgm:prSet presAssocID="{E64BBE7D-6654-4404-ACB6-EF44C7FECE80}" presName="composite" presStyleCnt="0"/>
      <dgm:spPr/>
    </dgm:pt>
    <dgm:pt modelId="{04E5E3E2-A28F-4F4E-A9F4-5AEF50D9A4EA}" type="pres">
      <dgm:prSet presAssocID="{E64BBE7D-6654-4404-ACB6-EF44C7FECE80}" presName="parTx" presStyleLbl="alignNode1" presStyleIdx="0" presStyleCnt="3">
        <dgm:presLayoutVars>
          <dgm:chMax val="0"/>
          <dgm:chPref val="0"/>
          <dgm:bulletEnabled val="1"/>
        </dgm:presLayoutVars>
      </dgm:prSet>
      <dgm:spPr/>
    </dgm:pt>
    <dgm:pt modelId="{E435A364-B95B-4CED-9DC1-FC97EC647168}" type="pres">
      <dgm:prSet presAssocID="{E64BBE7D-6654-4404-ACB6-EF44C7FECE80}" presName="desTx" presStyleLbl="alignAccFollowNode1" presStyleIdx="0" presStyleCnt="3">
        <dgm:presLayoutVars>
          <dgm:bulletEnabled val="1"/>
        </dgm:presLayoutVars>
      </dgm:prSet>
      <dgm:spPr/>
    </dgm:pt>
    <dgm:pt modelId="{3AAC0642-6E14-419D-9790-4F616BA2C9BA}" type="pres">
      <dgm:prSet presAssocID="{54A3BFC2-0468-42C4-BE32-283C57B11F5E}" presName="space" presStyleCnt="0"/>
      <dgm:spPr/>
    </dgm:pt>
    <dgm:pt modelId="{B857ADD1-91C2-4982-93F8-5AB5D1A03673}" type="pres">
      <dgm:prSet presAssocID="{29341ACC-E137-48C1-855F-752699EE3C4D}" presName="composite" presStyleCnt="0"/>
      <dgm:spPr/>
    </dgm:pt>
    <dgm:pt modelId="{235E6A33-6770-422F-9F93-A684E6ED9181}" type="pres">
      <dgm:prSet presAssocID="{29341ACC-E137-48C1-855F-752699EE3C4D}" presName="parTx" presStyleLbl="alignNode1" presStyleIdx="1" presStyleCnt="3">
        <dgm:presLayoutVars>
          <dgm:chMax val="0"/>
          <dgm:chPref val="0"/>
          <dgm:bulletEnabled val="1"/>
        </dgm:presLayoutVars>
      </dgm:prSet>
      <dgm:spPr/>
    </dgm:pt>
    <dgm:pt modelId="{E0B34B40-5E9B-4773-B18A-C4FEDC60B657}" type="pres">
      <dgm:prSet presAssocID="{29341ACC-E137-48C1-855F-752699EE3C4D}" presName="desTx" presStyleLbl="alignAccFollowNode1" presStyleIdx="1" presStyleCnt="3">
        <dgm:presLayoutVars>
          <dgm:bulletEnabled val="1"/>
        </dgm:presLayoutVars>
      </dgm:prSet>
      <dgm:spPr/>
    </dgm:pt>
    <dgm:pt modelId="{D802AA00-0259-4620-B78B-9DBEBEC443B3}" type="pres">
      <dgm:prSet presAssocID="{23D6482D-88F1-4DED-AC21-B97EA65CB445}" presName="space" presStyleCnt="0"/>
      <dgm:spPr/>
    </dgm:pt>
    <dgm:pt modelId="{6F39DC22-4070-4908-9E6F-809E7A34DEE2}" type="pres">
      <dgm:prSet presAssocID="{EB7B7573-510D-4921-9427-B8C749659762}" presName="composite" presStyleCnt="0"/>
      <dgm:spPr/>
    </dgm:pt>
    <dgm:pt modelId="{2CE6E233-3803-4819-ADED-512999103060}" type="pres">
      <dgm:prSet presAssocID="{EB7B7573-510D-4921-9427-B8C749659762}" presName="parTx" presStyleLbl="alignNode1" presStyleIdx="2" presStyleCnt="3">
        <dgm:presLayoutVars>
          <dgm:chMax val="0"/>
          <dgm:chPref val="0"/>
          <dgm:bulletEnabled val="1"/>
        </dgm:presLayoutVars>
      </dgm:prSet>
      <dgm:spPr/>
    </dgm:pt>
    <dgm:pt modelId="{3B0468E3-DD43-411E-9351-93887301092B}" type="pres">
      <dgm:prSet presAssocID="{EB7B7573-510D-4921-9427-B8C749659762}" presName="desTx" presStyleLbl="alignAccFollowNode1" presStyleIdx="2" presStyleCnt="3">
        <dgm:presLayoutVars>
          <dgm:bulletEnabled val="1"/>
        </dgm:presLayoutVars>
      </dgm:prSet>
      <dgm:spPr/>
    </dgm:pt>
  </dgm:ptLst>
  <dgm:cxnLst>
    <dgm:cxn modelId="{9A6C8F1D-ECE9-4AE5-B4F2-A472130D1C51}" type="presOf" srcId="{EB7B7573-510D-4921-9427-B8C749659762}" destId="{2CE6E233-3803-4819-ADED-512999103060}" srcOrd="0" destOrd="0" presId="urn:microsoft.com/office/officeart/2005/8/layout/hList1"/>
    <dgm:cxn modelId="{FAC4FE37-80D9-4E6F-92B8-2C322B6BCCEB}" type="presOf" srcId="{4F5E698A-9E1C-4A63-A30D-8920FA58C776}" destId="{E435A364-B95B-4CED-9DC1-FC97EC647168}" srcOrd="0" destOrd="0" presId="urn:microsoft.com/office/officeart/2005/8/layout/hList1"/>
    <dgm:cxn modelId="{A26FE144-F558-487B-8D97-A9A1AB41A605}" srcId="{991B9005-1833-4826-84EA-65915A3A45A7}" destId="{E64BBE7D-6654-4404-ACB6-EF44C7FECE80}" srcOrd="0" destOrd="0" parTransId="{49D60BB5-EDB5-40A4-9BA0-0D369C1C8C9B}" sibTransId="{54A3BFC2-0468-42C4-BE32-283C57B11F5E}"/>
    <dgm:cxn modelId="{4B119152-E058-43A5-823E-AE35D1E8EE7A}" type="presOf" srcId="{E64BBE7D-6654-4404-ACB6-EF44C7FECE80}" destId="{04E5E3E2-A28F-4F4E-A9F4-5AEF50D9A4EA}" srcOrd="0" destOrd="0" presId="urn:microsoft.com/office/officeart/2005/8/layout/hList1"/>
    <dgm:cxn modelId="{E7E29F79-3C18-459B-9383-E1FF746CABB4}" srcId="{991B9005-1833-4826-84EA-65915A3A45A7}" destId="{EB7B7573-510D-4921-9427-B8C749659762}" srcOrd="2" destOrd="0" parTransId="{9BD90691-88BC-4540-BF27-1FCDC9DD0F1A}" sibTransId="{D941C46B-3619-4891-BC80-1AA6BD352E18}"/>
    <dgm:cxn modelId="{DB44F181-1594-4F06-BC86-AA8286A388ED}" type="presOf" srcId="{29341ACC-E137-48C1-855F-752699EE3C4D}" destId="{235E6A33-6770-422F-9F93-A684E6ED9181}" srcOrd="0" destOrd="0" presId="urn:microsoft.com/office/officeart/2005/8/layout/hList1"/>
    <dgm:cxn modelId="{9C66CE97-37FC-4DF5-B0AD-10777EC70B5E}" type="presOf" srcId="{3E368E1C-9ED5-45E5-9F39-78DD8F7257B6}" destId="{E0B34B40-5E9B-4773-B18A-C4FEDC60B657}" srcOrd="0" destOrd="0" presId="urn:microsoft.com/office/officeart/2005/8/layout/hList1"/>
    <dgm:cxn modelId="{807343A1-56F1-446B-B832-D93A71314980}" srcId="{E64BBE7D-6654-4404-ACB6-EF44C7FECE80}" destId="{4F5E698A-9E1C-4A63-A30D-8920FA58C776}" srcOrd="0" destOrd="0" parTransId="{D1CF2A68-DBB0-4E84-B5CD-1F7CCC927FC0}" sibTransId="{2EA8E603-EA2E-439C-9BDE-3D13416E19B3}"/>
    <dgm:cxn modelId="{9E41F5CE-A49E-4C9E-A23B-B16B006C6B8A}" srcId="{991B9005-1833-4826-84EA-65915A3A45A7}" destId="{29341ACC-E137-48C1-855F-752699EE3C4D}" srcOrd="1" destOrd="0" parTransId="{88CE9478-D97B-4058-B0BB-2DD39FC69D4F}" sibTransId="{23D6482D-88F1-4DED-AC21-B97EA65CB445}"/>
    <dgm:cxn modelId="{7BCB39DB-CAAE-4CC3-8CCA-02963CE175B1}" srcId="{EB7B7573-510D-4921-9427-B8C749659762}" destId="{7B13360F-C7DB-42D2-8439-B42781C02AC6}" srcOrd="0" destOrd="0" parTransId="{4BD3DD31-D288-442D-9673-D68433896318}" sibTransId="{60AB8C4A-4D80-430C-8C4D-6C0DC975ECB6}"/>
    <dgm:cxn modelId="{8D9D5FDB-82C6-44ED-8850-CE6AEFED6449}" type="presOf" srcId="{991B9005-1833-4826-84EA-65915A3A45A7}" destId="{32B964A2-DA10-4653-AE03-ED59774493C2}" srcOrd="0" destOrd="0" presId="urn:microsoft.com/office/officeart/2005/8/layout/hList1"/>
    <dgm:cxn modelId="{825F66DE-30C1-4EA4-81A4-3032AA2EE540}" srcId="{29341ACC-E137-48C1-855F-752699EE3C4D}" destId="{3E368E1C-9ED5-45E5-9F39-78DD8F7257B6}" srcOrd="0" destOrd="0" parTransId="{EA9C4110-0EB5-47CB-9ED7-34BA3F34331A}" sibTransId="{AAB2A31D-9335-44B4-83D0-9531561116F7}"/>
    <dgm:cxn modelId="{8CE970FE-B496-4780-AD41-51BDFF105E17}" type="presOf" srcId="{7B13360F-C7DB-42D2-8439-B42781C02AC6}" destId="{3B0468E3-DD43-411E-9351-93887301092B}" srcOrd="0" destOrd="0" presId="urn:microsoft.com/office/officeart/2005/8/layout/hList1"/>
    <dgm:cxn modelId="{D88F83F3-B647-406D-B700-685FEBD29FC9}" type="presParOf" srcId="{32B964A2-DA10-4653-AE03-ED59774493C2}" destId="{CCC3506F-C152-4212-ADE2-DA855B1A0407}" srcOrd="0" destOrd="0" presId="urn:microsoft.com/office/officeart/2005/8/layout/hList1"/>
    <dgm:cxn modelId="{7FDCCEC6-758C-46C1-BD63-2AAC88C23BFA}" type="presParOf" srcId="{CCC3506F-C152-4212-ADE2-DA855B1A0407}" destId="{04E5E3E2-A28F-4F4E-A9F4-5AEF50D9A4EA}" srcOrd="0" destOrd="0" presId="urn:microsoft.com/office/officeart/2005/8/layout/hList1"/>
    <dgm:cxn modelId="{FA217A78-E031-4716-84F5-774C2A315C66}" type="presParOf" srcId="{CCC3506F-C152-4212-ADE2-DA855B1A0407}" destId="{E435A364-B95B-4CED-9DC1-FC97EC647168}" srcOrd="1" destOrd="0" presId="urn:microsoft.com/office/officeart/2005/8/layout/hList1"/>
    <dgm:cxn modelId="{84DE5372-8A44-47C9-8897-CD857DAC9902}" type="presParOf" srcId="{32B964A2-DA10-4653-AE03-ED59774493C2}" destId="{3AAC0642-6E14-419D-9790-4F616BA2C9BA}" srcOrd="1" destOrd="0" presId="urn:microsoft.com/office/officeart/2005/8/layout/hList1"/>
    <dgm:cxn modelId="{84B2A909-D1C9-4668-83A4-D1729E8B089C}" type="presParOf" srcId="{32B964A2-DA10-4653-AE03-ED59774493C2}" destId="{B857ADD1-91C2-4982-93F8-5AB5D1A03673}" srcOrd="2" destOrd="0" presId="urn:microsoft.com/office/officeart/2005/8/layout/hList1"/>
    <dgm:cxn modelId="{48AFD0DD-6707-47B4-AE85-CF4251FEB4A9}" type="presParOf" srcId="{B857ADD1-91C2-4982-93F8-5AB5D1A03673}" destId="{235E6A33-6770-422F-9F93-A684E6ED9181}" srcOrd="0" destOrd="0" presId="urn:microsoft.com/office/officeart/2005/8/layout/hList1"/>
    <dgm:cxn modelId="{BFB4D1C1-C8A8-4F9D-BB00-0D1A4BB8AD7F}" type="presParOf" srcId="{B857ADD1-91C2-4982-93F8-5AB5D1A03673}" destId="{E0B34B40-5E9B-4773-B18A-C4FEDC60B657}" srcOrd="1" destOrd="0" presId="urn:microsoft.com/office/officeart/2005/8/layout/hList1"/>
    <dgm:cxn modelId="{52A748B0-813C-4FED-B538-E6246A9226FF}" type="presParOf" srcId="{32B964A2-DA10-4653-AE03-ED59774493C2}" destId="{D802AA00-0259-4620-B78B-9DBEBEC443B3}" srcOrd="3" destOrd="0" presId="urn:microsoft.com/office/officeart/2005/8/layout/hList1"/>
    <dgm:cxn modelId="{670602C4-3E2E-437C-B203-0AF6A66EB85C}" type="presParOf" srcId="{32B964A2-DA10-4653-AE03-ED59774493C2}" destId="{6F39DC22-4070-4908-9E6F-809E7A34DEE2}" srcOrd="4" destOrd="0" presId="urn:microsoft.com/office/officeart/2005/8/layout/hList1"/>
    <dgm:cxn modelId="{B71EC17A-89ED-499B-AF1B-49BA0D06FA08}" type="presParOf" srcId="{6F39DC22-4070-4908-9E6F-809E7A34DEE2}" destId="{2CE6E233-3803-4819-ADED-512999103060}" srcOrd="0" destOrd="0" presId="urn:microsoft.com/office/officeart/2005/8/layout/hList1"/>
    <dgm:cxn modelId="{4DFFD55C-F59D-4EDB-8DBD-BF1C1AC6005D}" type="presParOf" srcId="{6F39DC22-4070-4908-9E6F-809E7A34DEE2}" destId="{3B0468E3-DD43-411E-9351-9388730109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8C25C-FEC8-439B-8BC9-8A00F2A075AA}"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0D53A4C0-156C-45CA-9200-19E43F1B996C}">
      <dgm:prSet/>
      <dgm:spPr/>
      <dgm:t>
        <a:bodyPr/>
        <a:lstStyle/>
        <a:p>
          <a:r>
            <a:rPr lang="es-MX">
              <a:latin typeface="Arial" panose="020B0604020202020204" pitchFamily="34" charset="0"/>
              <a:cs typeface="Arial" panose="020B0604020202020204" pitchFamily="34" charset="0"/>
            </a:rPr>
            <a:t>El sujeto es un individuo comunicativo que comparte significados, incluido el investigador/a.</a:t>
          </a:r>
          <a:endParaRPr lang="en-US">
            <a:latin typeface="Arial" panose="020B0604020202020204" pitchFamily="34" charset="0"/>
            <a:cs typeface="Arial" panose="020B0604020202020204" pitchFamily="34" charset="0"/>
          </a:endParaRPr>
        </a:p>
      </dgm:t>
    </dgm:pt>
    <dgm:pt modelId="{04B845C5-6797-45D6-92CE-13E39AD9E2E5}" type="parTrans" cxnId="{2605AA79-0294-4FA3-BA7E-3DECA0F46026}">
      <dgm:prSet/>
      <dgm:spPr/>
      <dgm:t>
        <a:bodyPr/>
        <a:lstStyle/>
        <a:p>
          <a:endParaRPr lang="en-US"/>
        </a:p>
      </dgm:t>
    </dgm:pt>
    <dgm:pt modelId="{A7999DB3-027D-4475-A488-48B19BC244E7}" type="sibTrans" cxnId="{2605AA79-0294-4FA3-BA7E-3DECA0F46026}">
      <dgm:prSet/>
      <dgm:spPr/>
      <dgm:t>
        <a:bodyPr/>
        <a:lstStyle/>
        <a:p>
          <a:endParaRPr lang="en-US"/>
        </a:p>
      </dgm:t>
    </dgm:pt>
    <dgm:pt modelId="{BAD2E088-0F17-4F73-A16E-BB0521508E31}">
      <dgm:prSet/>
      <dgm:spPr/>
      <dgm:t>
        <a:bodyPr/>
        <a:lstStyle/>
        <a:p>
          <a:r>
            <a:rPr lang="es-MX" dirty="0">
              <a:latin typeface="Arial" panose="020B0604020202020204" pitchFamily="34" charset="0"/>
              <a:cs typeface="Arial" panose="020B0604020202020204" pitchFamily="34" charset="0"/>
            </a:rPr>
            <a:t>Los propios individuos construyen la acción interpretando y valorando la realidad en su conjunto de modo analítico-descriptivo.  </a:t>
          </a:r>
          <a:endParaRPr lang="en-US" dirty="0">
            <a:latin typeface="Arial" panose="020B0604020202020204" pitchFamily="34" charset="0"/>
            <a:cs typeface="Arial" panose="020B0604020202020204" pitchFamily="34" charset="0"/>
          </a:endParaRPr>
        </a:p>
      </dgm:t>
    </dgm:pt>
    <dgm:pt modelId="{AF3DA9A9-325F-453D-94E8-A90092A3A60E}" type="parTrans" cxnId="{0B991E2F-771D-407F-855E-0C170FE6FE85}">
      <dgm:prSet/>
      <dgm:spPr/>
      <dgm:t>
        <a:bodyPr/>
        <a:lstStyle/>
        <a:p>
          <a:endParaRPr lang="en-US"/>
        </a:p>
      </dgm:t>
    </dgm:pt>
    <dgm:pt modelId="{9CF294BA-F7FF-4D6A-BE85-9B402CAD535F}" type="sibTrans" cxnId="{0B991E2F-771D-407F-855E-0C170FE6FE85}">
      <dgm:prSet/>
      <dgm:spPr/>
      <dgm:t>
        <a:bodyPr/>
        <a:lstStyle/>
        <a:p>
          <a:endParaRPr lang="en-US"/>
        </a:p>
      </dgm:t>
    </dgm:pt>
    <dgm:pt modelId="{A8B14523-E837-40A1-9A51-5E539E875A80}">
      <dgm:prSet/>
      <dgm:spPr/>
      <dgm:t>
        <a:bodyPr/>
        <a:lstStyle/>
        <a:p>
          <a:r>
            <a:rPr lang="es-MX" dirty="0">
              <a:latin typeface="Arial" panose="020B0604020202020204" pitchFamily="34" charset="0"/>
              <a:cs typeface="Arial" panose="020B0604020202020204" pitchFamily="34" charset="0"/>
            </a:rPr>
            <a:t>Se hace énfasis en la comprensión de los procesos desde las </a:t>
          </a:r>
          <a:r>
            <a:rPr lang="es-MX" dirty="0">
              <a:highlight>
                <a:srgbClr val="FFFF00"/>
              </a:highlight>
              <a:latin typeface="Arial" panose="020B0604020202020204" pitchFamily="34" charset="0"/>
              <a:cs typeface="Arial" panose="020B0604020202020204" pitchFamily="34" charset="0"/>
            </a:rPr>
            <a:t>propias creencias, valores y reflexiones</a:t>
          </a:r>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FF20F54-7EB0-42A6-B6C5-2F7011644439}" type="parTrans" cxnId="{C554D20A-B21F-4338-8071-65376A5565CE}">
      <dgm:prSet/>
      <dgm:spPr/>
      <dgm:t>
        <a:bodyPr/>
        <a:lstStyle/>
        <a:p>
          <a:endParaRPr lang="en-US"/>
        </a:p>
      </dgm:t>
    </dgm:pt>
    <dgm:pt modelId="{1F9D9835-30D2-4F9C-9C69-AD247C2B3D18}" type="sibTrans" cxnId="{C554D20A-B21F-4338-8071-65376A5565CE}">
      <dgm:prSet/>
      <dgm:spPr/>
      <dgm:t>
        <a:bodyPr/>
        <a:lstStyle/>
        <a:p>
          <a:endParaRPr lang="en-US"/>
        </a:p>
      </dgm:t>
    </dgm:pt>
    <dgm:pt modelId="{99B8830D-55A0-41C5-855E-EE03531B0730}" type="pres">
      <dgm:prSet presAssocID="{D1E8C25C-FEC8-439B-8BC9-8A00F2A075AA}" presName="hierChild1" presStyleCnt="0">
        <dgm:presLayoutVars>
          <dgm:chPref val="1"/>
          <dgm:dir/>
          <dgm:animOne val="branch"/>
          <dgm:animLvl val="lvl"/>
          <dgm:resizeHandles/>
        </dgm:presLayoutVars>
      </dgm:prSet>
      <dgm:spPr/>
    </dgm:pt>
    <dgm:pt modelId="{D3CE81F9-3426-4307-A483-5B3F4B1AD322}" type="pres">
      <dgm:prSet presAssocID="{0D53A4C0-156C-45CA-9200-19E43F1B996C}" presName="hierRoot1" presStyleCnt="0"/>
      <dgm:spPr/>
    </dgm:pt>
    <dgm:pt modelId="{155F8977-844F-432E-A52D-FFCBAD254E6F}" type="pres">
      <dgm:prSet presAssocID="{0D53A4C0-156C-45CA-9200-19E43F1B996C}" presName="composite" presStyleCnt="0"/>
      <dgm:spPr/>
    </dgm:pt>
    <dgm:pt modelId="{1507CFC0-663F-4678-95DF-AA86122D842E}" type="pres">
      <dgm:prSet presAssocID="{0D53A4C0-156C-45CA-9200-19E43F1B996C}" presName="background" presStyleLbl="node0" presStyleIdx="0" presStyleCnt="3"/>
      <dgm:spPr/>
    </dgm:pt>
    <dgm:pt modelId="{43B5C955-1550-44B6-98FC-0F979E09CE89}" type="pres">
      <dgm:prSet presAssocID="{0D53A4C0-156C-45CA-9200-19E43F1B996C}" presName="text" presStyleLbl="fgAcc0" presStyleIdx="0" presStyleCnt="3">
        <dgm:presLayoutVars>
          <dgm:chPref val="3"/>
        </dgm:presLayoutVars>
      </dgm:prSet>
      <dgm:spPr/>
    </dgm:pt>
    <dgm:pt modelId="{F34850E4-6E5E-45D6-8216-D6EFD1A15697}" type="pres">
      <dgm:prSet presAssocID="{0D53A4C0-156C-45CA-9200-19E43F1B996C}" presName="hierChild2" presStyleCnt="0"/>
      <dgm:spPr/>
    </dgm:pt>
    <dgm:pt modelId="{93346EE9-128F-4538-9957-C12E91DAE53A}" type="pres">
      <dgm:prSet presAssocID="{BAD2E088-0F17-4F73-A16E-BB0521508E31}" presName="hierRoot1" presStyleCnt="0"/>
      <dgm:spPr/>
    </dgm:pt>
    <dgm:pt modelId="{0B78F2B8-DCF1-403B-918D-F4A2CC06431B}" type="pres">
      <dgm:prSet presAssocID="{BAD2E088-0F17-4F73-A16E-BB0521508E31}" presName="composite" presStyleCnt="0"/>
      <dgm:spPr/>
    </dgm:pt>
    <dgm:pt modelId="{79E215D8-81DE-473B-B949-4B71732D8BB5}" type="pres">
      <dgm:prSet presAssocID="{BAD2E088-0F17-4F73-A16E-BB0521508E31}" presName="background" presStyleLbl="node0" presStyleIdx="1" presStyleCnt="3"/>
      <dgm:spPr/>
    </dgm:pt>
    <dgm:pt modelId="{F94DC64C-21AD-44D4-BB9E-5CA3BCB19D8F}" type="pres">
      <dgm:prSet presAssocID="{BAD2E088-0F17-4F73-A16E-BB0521508E31}" presName="text" presStyleLbl="fgAcc0" presStyleIdx="1" presStyleCnt="3">
        <dgm:presLayoutVars>
          <dgm:chPref val="3"/>
        </dgm:presLayoutVars>
      </dgm:prSet>
      <dgm:spPr/>
    </dgm:pt>
    <dgm:pt modelId="{59F3C700-5AF4-4601-AAA4-98762F21BF3F}" type="pres">
      <dgm:prSet presAssocID="{BAD2E088-0F17-4F73-A16E-BB0521508E31}" presName="hierChild2" presStyleCnt="0"/>
      <dgm:spPr/>
    </dgm:pt>
    <dgm:pt modelId="{AF62B62B-EF65-4A82-B02E-7AFB33B7B8FA}" type="pres">
      <dgm:prSet presAssocID="{A8B14523-E837-40A1-9A51-5E539E875A80}" presName="hierRoot1" presStyleCnt="0"/>
      <dgm:spPr/>
    </dgm:pt>
    <dgm:pt modelId="{F35C9D70-D531-477E-BB89-DCC3B4561819}" type="pres">
      <dgm:prSet presAssocID="{A8B14523-E837-40A1-9A51-5E539E875A80}" presName="composite" presStyleCnt="0"/>
      <dgm:spPr/>
    </dgm:pt>
    <dgm:pt modelId="{FCF406DB-7FB0-432E-A5C6-CABB42773B9F}" type="pres">
      <dgm:prSet presAssocID="{A8B14523-E837-40A1-9A51-5E539E875A80}" presName="background" presStyleLbl="node0" presStyleIdx="2" presStyleCnt="3"/>
      <dgm:spPr/>
    </dgm:pt>
    <dgm:pt modelId="{7E4913A6-4F73-4968-A623-BF408D76D930}" type="pres">
      <dgm:prSet presAssocID="{A8B14523-E837-40A1-9A51-5E539E875A80}" presName="text" presStyleLbl="fgAcc0" presStyleIdx="2" presStyleCnt="3">
        <dgm:presLayoutVars>
          <dgm:chPref val="3"/>
        </dgm:presLayoutVars>
      </dgm:prSet>
      <dgm:spPr/>
    </dgm:pt>
    <dgm:pt modelId="{CB649F70-1997-4C5C-AECE-CAC9FA2FEEA6}" type="pres">
      <dgm:prSet presAssocID="{A8B14523-E837-40A1-9A51-5E539E875A80}" presName="hierChild2" presStyleCnt="0"/>
      <dgm:spPr/>
    </dgm:pt>
  </dgm:ptLst>
  <dgm:cxnLst>
    <dgm:cxn modelId="{C554D20A-B21F-4338-8071-65376A5565CE}" srcId="{D1E8C25C-FEC8-439B-8BC9-8A00F2A075AA}" destId="{A8B14523-E837-40A1-9A51-5E539E875A80}" srcOrd="2" destOrd="0" parTransId="{BFF20F54-7EB0-42A6-B6C5-2F7011644439}" sibTransId="{1F9D9835-30D2-4F9C-9C69-AD247C2B3D18}"/>
    <dgm:cxn modelId="{0B991E2F-771D-407F-855E-0C170FE6FE85}" srcId="{D1E8C25C-FEC8-439B-8BC9-8A00F2A075AA}" destId="{BAD2E088-0F17-4F73-A16E-BB0521508E31}" srcOrd="1" destOrd="0" parTransId="{AF3DA9A9-325F-453D-94E8-A90092A3A60E}" sibTransId="{9CF294BA-F7FF-4D6A-BE85-9B402CAD535F}"/>
    <dgm:cxn modelId="{E7320B34-0E4C-4C83-8C98-9009B58A66CA}" type="presOf" srcId="{A8B14523-E837-40A1-9A51-5E539E875A80}" destId="{7E4913A6-4F73-4968-A623-BF408D76D930}" srcOrd="0" destOrd="0" presId="urn:microsoft.com/office/officeart/2005/8/layout/hierarchy1"/>
    <dgm:cxn modelId="{15653B38-E4C8-45DF-A351-8EC3B1DDFF38}" type="presOf" srcId="{0D53A4C0-156C-45CA-9200-19E43F1B996C}" destId="{43B5C955-1550-44B6-98FC-0F979E09CE89}" srcOrd="0" destOrd="0" presId="urn:microsoft.com/office/officeart/2005/8/layout/hierarchy1"/>
    <dgm:cxn modelId="{8C228679-13C3-49CC-90C1-37BEA87CE4BE}" type="presOf" srcId="{BAD2E088-0F17-4F73-A16E-BB0521508E31}" destId="{F94DC64C-21AD-44D4-BB9E-5CA3BCB19D8F}" srcOrd="0" destOrd="0" presId="urn:microsoft.com/office/officeart/2005/8/layout/hierarchy1"/>
    <dgm:cxn modelId="{2605AA79-0294-4FA3-BA7E-3DECA0F46026}" srcId="{D1E8C25C-FEC8-439B-8BC9-8A00F2A075AA}" destId="{0D53A4C0-156C-45CA-9200-19E43F1B996C}" srcOrd="0" destOrd="0" parTransId="{04B845C5-6797-45D6-92CE-13E39AD9E2E5}" sibTransId="{A7999DB3-027D-4475-A488-48B19BC244E7}"/>
    <dgm:cxn modelId="{050840FB-7974-490B-975C-992CB9B54026}" type="presOf" srcId="{D1E8C25C-FEC8-439B-8BC9-8A00F2A075AA}" destId="{99B8830D-55A0-41C5-855E-EE03531B0730}" srcOrd="0" destOrd="0" presId="urn:microsoft.com/office/officeart/2005/8/layout/hierarchy1"/>
    <dgm:cxn modelId="{8B7B66DB-176C-4106-9284-5312EEFBEC47}" type="presParOf" srcId="{99B8830D-55A0-41C5-855E-EE03531B0730}" destId="{D3CE81F9-3426-4307-A483-5B3F4B1AD322}" srcOrd="0" destOrd="0" presId="urn:microsoft.com/office/officeart/2005/8/layout/hierarchy1"/>
    <dgm:cxn modelId="{A2C4078D-2C96-4E1F-8F63-180640F5F51F}" type="presParOf" srcId="{D3CE81F9-3426-4307-A483-5B3F4B1AD322}" destId="{155F8977-844F-432E-A52D-FFCBAD254E6F}" srcOrd="0" destOrd="0" presId="urn:microsoft.com/office/officeart/2005/8/layout/hierarchy1"/>
    <dgm:cxn modelId="{BE647D69-38E5-474D-AE6D-1B3DE5D0FA23}" type="presParOf" srcId="{155F8977-844F-432E-A52D-FFCBAD254E6F}" destId="{1507CFC0-663F-4678-95DF-AA86122D842E}" srcOrd="0" destOrd="0" presId="urn:microsoft.com/office/officeart/2005/8/layout/hierarchy1"/>
    <dgm:cxn modelId="{9DCE8603-3E82-4305-8EC4-FFAFE094EEBC}" type="presParOf" srcId="{155F8977-844F-432E-A52D-FFCBAD254E6F}" destId="{43B5C955-1550-44B6-98FC-0F979E09CE89}" srcOrd="1" destOrd="0" presId="urn:microsoft.com/office/officeart/2005/8/layout/hierarchy1"/>
    <dgm:cxn modelId="{5D248796-871A-4ED8-B327-A2A9B73A2CE3}" type="presParOf" srcId="{D3CE81F9-3426-4307-A483-5B3F4B1AD322}" destId="{F34850E4-6E5E-45D6-8216-D6EFD1A15697}" srcOrd="1" destOrd="0" presId="urn:microsoft.com/office/officeart/2005/8/layout/hierarchy1"/>
    <dgm:cxn modelId="{73750CB9-D2BA-4D29-A69D-FBDC234AFC01}" type="presParOf" srcId="{99B8830D-55A0-41C5-855E-EE03531B0730}" destId="{93346EE9-128F-4538-9957-C12E91DAE53A}" srcOrd="1" destOrd="0" presId="urn:microsoft.com/office/officeart/2005/8/layout/hierarchy1"/>
    <dgm:cxn modelId="{B49F4C27-011A-414A-AE46-D11C5F5AEEA8}" type="presParOf" srcId="{93346EE9-128F-4538-9957-C12E91DAE53A}" destId="{0B78F2B8-DCF1-403B-918D-F4A2CC06431B}" srcOrd="0" destOrd="0" presId="urn:microsoft.com/office/officeart/2005/8/layout/hierarchy1"/>
    <dgm:cxn modelId="{32676043-AB5C-479F-8860-80D827B06CE2}" type="presParOf" srcId="{0B78F2B8-DCF1-403B-918D-F4A2CC06431B}" destId="{79E215D8-81DE-473B-B949-4B71732D8BB5}" srcOrd="0" destOrd="0" presId="urn:microsoft.com/office/officeart/2005/8/layout/hierarchy1"/>
    <dgm:cxn modelId="{6E12F652-8BB8-4D46-B64A-1AFA5B14D9E8}" type="presParOf" srcId="{0B78F2B8-DCF1-403B-918D-F4A2CC06431B}" destId="{F94DC64C-21AD-44D4-BB9E-5CA3BCB19D8F}" srcOrd="1" destOrd="0" presId="urn:microsoft.com/office/officeart/2005/8/layout/hierarchy1"/>
    <dgm:cxn modelId="{388246FC-0B5F-4393-AE8D-9C53B05EE4D2}" type="presParOf" srcId="{93346EE9-128F-4538-9957-C12E91DAE53A}" destId="{59F3C700-5AF4-4601-AAA4-98762F21BF3F}" srcOrd="1" destOrd="0" presId="urn:microsoft.com/office/officeart/2005/8/layout/hierarchy1"/>
    <dgm:cxn modelId="{79331506-5420-4D60-B908-D12CF91564E3}" type="presParOf" srcId="{99B8830D-55A0-41C5-855E-EE03531B0730}" destId="{AF62B62B-EF65-4A82-B02E-7AFB33B7B8FA}" srcOrd="2" destOrd="0" presId="urn:microsoft.com/office/officeart/2005/8/layout/hierarchy1"/>
    <dgm:cxn modelId="{8530769F-1130-42EA-8735-6490E2580812}" type="presParOf" srcId="{AF62B62B-EF65-4A82-B02E-7AFB33B7B8FA}" destId="{F35C9D70-D531-477E-BB89-DCC3B4561819}" srcOrd="0" destOrd="0" presId="urn:microsoft.com/office/officeart/2005/8/layout/hierarchy1"/>
    <dgm:cxn modelId="{74C6D86A-A0AB-48A4-B5EB-6ED6F6437625}" type="presParOf" srcId="{F35C9D70-D531-477E-BB89-DCC3B4561819}" destId="{FCF406DB-7FB0-432E-A5C6-CABB42773B9F}" srcOrd="0" destOrd="0" presId="urn:microsoft.com/office/officeart/2005/8/layout/hierarchy1"/>
    <dgm:cxn modelId="{A41E0BBE-5A46-43E9-876C-4355A311E294}" type="presParOf" srcId="{F35C9D70-D531-477E-BB89-DCC3B4561819}" destId="{7E4913A6-4F73-4968-A623-BF408D76D930}" srcOrd="1" destOrd="0" presId="urn:microsoft.com/office/officeart/2005/8/layout/hierarchy1"/>
    <dgm:cxn modelId="{C4476FEE-50AA-438D-B1CB-5D79CCCF544C}" type="presParOf" srcId="{AF62B62B-EF65-4A82-B02E-7AFB33B7B8FA}" destId="{CB649F70-1997-4C5C-AECE-CAC9FA2FEE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5E3E2-A28F-4F4E-A9F4-5AEF50D9A4EA}">
      <dsp:nvSpPr>
        <dsp:cNvPr id="0" name=""/>
        <dsp:cNvSpPr/>
      </dsp:nvSpPr>
      <dsp:spPr>
        <a:xfrm>
          <a:off x="3286"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 ontológico</a:t>
          </a:r>
        </a:p>
      </dsp:txBody>
      <dsp:txXfrm>
        <a:off x="3286" y="124783"/>
        <a:ext cx="3203971" cy="991471"/>
      </dsp:txXfrm>
    </dsp:sp>
    <dsp:sp modelId="{E435A364-B95B-4CED-9DC1-FC97EC647168}">
      <dsp:nvSpPr>
        <dsp:cNvPr id="0" name=""/>
        <dsp:cNvSpPr/>
      </dsp:nvSpPr>
      <dsp:spPr>
        <a:xfrm>
          <a:off x="3286"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solidFill>
                <a:schemeClr val="tx1"/>
              </a:solidFill>
              <a:latin typeface="Arial" panose="020B0604020202020204" pitchFamily="34" charset="0"/>
              <a:cs typeface="Arial" panose="020B0604020202020204" pitchFamily="34" charset="0"/>
            </a:rPr>
            <a:t>¿Cuál es la forma y naturaleza de la realidad?</a:t>
          </a:r>
        </a:p>
      </dsp:txBody>
      <dsp:txXfrm>
        <a:off x="3286" y="1116254"/>
        <a:ext cx="3203971" cy="3010921"/>
      </dsp:txXfrm>
    </dsp:sp>
    <dsp:sp modelId="{235E6A33-6770-422F-9F93-A684E6ED9181}">
      <dsp:nvSpPr>
        <dsp:cNvPr id="0" name=""/>
        <dsp:cNvSpPr/>
      </dsp:nvSpPr>
      <dsp:spPr>
        <a:xfrm>
          <a:off x="3655814"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a:t>
          </a:r>
        </a:p>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epistemológico</a:t>
          </a:r>
        </a:p>
      </dsp:txBody>
      <dsp:txXfrm>
        <a:off x="3655814" y="124783"/>
        <a:ext cx="3203971" cy="991471"/>
      </dsp:txXfrm>
    </dsp:sp>
    <dsp:sp modelId="{E0B34B40-5E9B-4773-B18A-C4FEDC60B657}">
      <dsp:nvSpPr>
        <dsp:cNvPr id="0" name=""/>
        <dsp:cNvSpPr/>
      </dsp:nvSpPr>
      <dsp:spPr>
        <a:xfrm>
          <a:off x="3655814"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latin typeface="Arial" panose="020B0604020202020204" pitchFamily="34" charset="0"/>
              <a:cs typeface="Arial" panose="020B0604020202020204" pitchFamily="34" charset="0"/>
            </a:rPr>
            <a:t> ¿Cuál es la naturaleza de la relación entre el conocedor o el posible conocedor y qué es aquello que puede ser conocido? </a:t>
          </a:r>
        </a:p>
      </dsp:txBody>
      <dsp:txXfrm>
        <a:off x="3655814" y="1116254"/>
        <a:ext cx="3203971" cy="3010921"/>
      </dsp:txXfrm>
    </dsp:sp>
    <dsp:sp modelId="{2CE6E233-3803-4819-ADED-512999103060}">
      <dsp:nvSpPr>
        <dsp:cNvPr id="0" name=""/>
        <dsp:cNvSpPr/>
      </dsp:nvSpPr>
      <dsp:spPr>
        <a:xfrm>
          <a:off x="7308342"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 metodológico</a:t>
          </a:r>
        </a:p>
      </dsp:txBody>
      <dsp:txXfrm>
        <a:off x="7308342" y="124783"/>
        <a:ext cx="3203971" cy="991471"/>
      </dsp:txXfrm>
    </dsp:sp>
    <dsp:sp modelId="{3B0468E3-DD43-411E-9351-93887301092B}">
      <dsp:nvSpPr>
        <dsp:cNvPr id="0" name=""/>
        <dsp:cNvSpPr/>
      </dsp:nvSpPr>
      <dsp:spPr>
        <a:xfrm>
          <a:off x="7308342"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latin typeface="Arial" panose="020B0604020202020204" pitchFamily="34" charset="0"/>
              <a:cs typeface="Arial" panose="020B0604020202020204" pitchFamily="34" charset="0"/>
            </a:rPr>
            <a:t> ¿Cómo el investigador puede descubrir aquello que él cree puede ser conocido? </a:t>
          </a:r>
        </a:p>
      </dsp:txBody>
      <dsp:txXfrm>
        <a:off x="7308342" y="1116254"/>
        <a:ext cx="3203971" cy="3010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CFC0-663F-4678-95DF-AA86122D842E}">
      <dsp:nvSpPr>
        <dsp:cNvPr id="0" name=""/>
        <dsp:cNvSpPr/>
      </dsp:nvSpPr>
      <dsp:spPr>
        <a:xfrm>
          <a:off x="0"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5C955-1550-44B6-98FC-0F979E09CE89}">
      <dsp:nvSpPr>
        <dsp:cNvPr id="0" name=""/>
        <dsp:cNvSpPr/>
      </dsp:nvSpPr>
      <dsp:spPr>
        <a:xfrm>
          <a:off x="34112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latin typeface="Arial" panose="020B0604020202020204" pitchFamily="34" charset="0"/>
              <a:cs typeface="Arial" panose="020B0604020202020204" pitchFamily="34" charset="0"/>
            </a:rPr>
            <a:t>El sujeto es un individuo comunicativo que comparte significados, incluido el investigador/a.</a:t>
          </a:r>
          <a:endParaRPr lang="en-US" sz="2000" kern="1200">
            <a:latin typeface="Arial" panose="020B0604020202020204" pitchFamily="34" charset="0"/>
            <a:cs typeface="Arial" panose="020B0604020202020204" pitchFamily="34" charset="0"/>
          </a:endParaRPr>
        </a:p>
      </dsp:txBody>
      <dsp:txXfrm>
        <a:off x="398219" y="2108801"/>
        <a:ext cx="2955890" cy="1835307"/>
      </dsp:txXfrm>
    </dsp:sp>
    <dsp:sp modelId="{79E215D8-81DE-473B-B949-4B71732D8BB5}">
      <dsp:nvSpPr>
        <dsp:cNvPr id="0" name=""/>
        <dsp:cNvSpPr/>
      </dsp:nvSpPr>
      <dsp:spPr>
        <a:xfrm>
          <a:off x="3752329"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DC64C-21AD-44D4-BB9E-5CA3BCB19D8F}">
      <dsp:nvSpPr>
        <dsp:cNvPr id="0" name=""/>
        <dsp:cNvSpPr/>
      </dsp:nvSpPr>
      <dsp:spPr>
        <a:xfrm>
          <a:off x="409345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Los propios individuos construyen la acción interpretando y valorando la realidad en su conjunto de modo analítico-descriptivo.  </a:t>
          </a:r>
          <a:endParaRPr lang="en-US" sz="2000" kern="1200" dirty="0">
            <a:latin typeface="Arial" panose="020B0604020202020204" pitchFamily="34" charset="0"/>
            <a:cs typeface="Arial" panose="020B0604020202020204" pitchFamily="34" charset="0"/>
          </a:endParaRPr>
        </a:p>
      </dsp:txBody>
      <dsp:txXfrm>
        <a:off x="4150549" y="2108801"/>
        <a:ext cx="2955890" cy="1835307"/>
      </dsp:txXfrm>
    </dsp:sp>
    <dsp:sp modelId="{FCF406DB-7FB0-432E-A5C6-CABB42773B9F}">
      <dsp:nvSpPr>
        <dsp:cNvPr id="0" name=""/>
        <dsp:cNvSpPr/>
      </dsp:nvSpPr>
      <dsp:spPr>
        <a:xfrm>
          <a:off x="7504659"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913A6-4F73-4968-A623-BF408D76D930}">
      <dsp:nvSpPr>
        <dsp:cNvPr id="0" name=""/>
        <dsp:cNvSpPr/>
      </dsp:nvSpPr>
      <dsp:spPr>
        <a:xfrm>
          <a:off x="784578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Se hace énfasis en la comprensión de los procesos desde las </a:t>
          </a:r>
          <a:r>
            <a:rPr lang="es-MX" sz="2000" kern="1200" dirty="0">
              <a:highlight>
                <a:srgbClr val="FFFF00"/>
              </a:highlight>
              <a:latin typeface="Arial" panose="020B0604020202020204" pitchFamily="34" charset="0"/>
              <a:cs typeface="Arial" panose="020B0604020202020204" pitchFamily="34" charset="0"/>
            </a:rPr>
            <a:t>propias creencias, valores y reflexiones</a:t>
          </a:r>
          <a:r>
            <a:rPr lang="es-MX"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7902879" y="2108801"/>
        <a:ext cx="2955890" cy="18353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50529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6749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18630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920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19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826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746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730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3241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92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4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0656756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1D536C-693D-4911-B3E3-277E6CA0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ACC7FC-0DA0-46D9-BEDF-149E4AB32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2AB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70DC7DC-159D-4674-B3D8-E83E2060F366}"/>
              </a:ext>
            </a:extLst>
          </p:cNvPr>
          <p:cNvPicPr>
            <a:picLocks noChangeAspect="1"/>
          </p:cNvPicPr>
          <p:nvPr/>
        </p:nvPicPr>
        <p:blipFill rotWithShape="1">
          <a:blip r:embed="rId2">
            <a:duotone>
              <a:schemeClr val="accent1">
                <a:shade val="45000"/>
                <a:satMod val="135000"/>
              </a:schemeClr>
              <a:prstClr val="white"/>
            </a:duotone>
            <a:alphaModFix amt="40000"/>
          </a:blip>
          <a:srcRect t="15094"/>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5C8A445-19F7-4B95-937B-5C2ACF48C0CC}"/>
              </a:ext>
            </a:extLst>
          </p:cNvPr>
          <p:cNvSpPr>
            <a:spLocks noGrp="1"/>
          </p:cNvSpPr>
          <p:nvPr>
            <p:ph type="ctrTitle"/>
          </p:nvPr>
        </p:nvSpPr>
        <p:spPr>
          <a:xfrm>
            <a:off x="841248" y="448056"/>
            <a:ext cx="10512552" cy="4069080"/>
          </a:xfrm>
        </p:spPr>
        <p:txBody>
          <a:bodyPr>
            <a:normAutofit/>
          </a:bodyPr>
          <a:lstStyle/>
          <a:p>
            <a:r>
              <a:rPr lang="es-MX" dirty="0"/>
              <a:t>PARADIGMAS EN LA INVESTIGACIÓN EDUCATIVA</a:t>
            </a:r>
          </a:p>
        </p:txBody>
      </p:sp>
      <p:sp>
        <p:nvSpPr>
          <p:cNvPr id="12" name="Rectangle 6">
            <a:extLst>
              <a:ext uri="{FF2B5EF4-FFF2-40B4-BE49-F238E27FC236}">
                <a16:creationId xmlns:a16="http://schemas.microsoft.com/office/drawing/2014/main" id="{1886631C-CD62-4E60-A5E7-767EEAEB4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4827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798C0D-F536-4531-BACB-73FF50FDF7FF}"/>
              </a:ext>
            </a:extLst>
          </p:cNvPr>
          <p:cNvSpPr>
            <a:spLocks noGrp="1"/>
          </p:cNvSpPr>
          <p:nvPr>
            <p:ph idx="1"/>
          </p:nvPr>
        </p:nvSpPr>
        <p:spPr/>
        <p:txBody>
          <a:bodyPr/>
          <a:lstStyle/>
          <a:p>
            <a:pPr algn="just"/>
            <a:r>
              <a:rPr lang="es-MX" dirty="0">
                <a:latin typeface="Arial" panose="020B0604020202020204" pitchFamily="34" charset="0"/>
                <a:cs typeface="Arial" panose="020B0604020202020204" pitchFamily="34" charset="0"/>
              </a:rPr>
              <a:t>En la relación entre el conocedor y lo que puede ser conocido, en el positivismo existe un dualismo y </a:t>
            </a:r>
            <a:r>
              <a:rPr lang="es-MX" dirty="0">
                <a:highlight>
                  <a:srgbClr val="00FF00"/>
                </a:highlight>
                <a:latin typeface="Arial" panose="020B0604020202020204" pitchFamily="34" charset="0"/>
                <a:cs typeface="Arial" panose="020B0604020202020204" pitchFamily="34" charset="0"/>
              </a:rPr>
              <a:t>objetivismo</a:t>
            </a:r>
            <a:r>
              <a:rPr lang="es-MX" dirty="0">
                <a:latin typeface="Arial" panose="020B0604020202020204" pitchFamily="34" charset="0"/>
                <a:cs typeface="Arial" panose="020B0604020202020204" pitchFamily="34" charset="0"/>
              </a:rPr>
              <a:t>, en donde el investigador y el objeto de estudio son totalmente independientes.</a:t>
            </a:r>
          </a:p>
          <a:p>
            <a:pPr algn="just"/>
            <a:r>
              <a:rPr lang="es-MX" dirty="0">
                <a:latin typeface="Arial" panose="020B0604020202020204" pitchFamily="34" charset="0"/>
                <a:cs typeface="Arial" panose="020B0604020202020204" pitchFamily="34" charset="0"/>
              </a:rPr>
              <a:t>En este enfoque se debe controlar una posible interacción entre el investigador y el objeto de estudio, ya que puede generarse un </a:t>
            </a:r>
            <a:r>
              <a:rPr lang="es-MX" dirty="0">
                <a:highlight>
                  <a:srgbClr val="00FF00"/>
                </a:highlight>
                <a:latin typeface="Arial" panose="020B0604020202020204" pitchFamily="34" charset="0"/>
                <a:cs typeface="Arial" panose="020B0604020202020204" pitchFamily="34" charset="0"/>
              </a:rPr>
              <a:t>sesgo</a:t>
            </a:r>
            <a:r>
              <a:rPr lang="es-MX" dirty="0">
                <a:latin typeface="Arial" panose="020B0604020202020204" pitchFamily="34" charset="0"/>
                <a:cs typeface="Arial" panose="020B0604020202020204" pitchFamily="34" charset="0"/>
              </a:rPr>
              <a:t> en su proceso investigativo.</a:t>
            </a:r>
          </a:p>
          <a:p>
            <a:pPr algn="just"/>
            <a:endParaRPr lang="es-MX"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FEBAEB61-EFEC-4D08-8D8E-15C10CE87FCB}"/>
              </a:ext>
            </a:extLst>
          </p:cNvPr>
          <p:cNvSpPr>
            <a:spLocks noGrp="1"/>
          </p:cNvSpPr>
          <p:nvPr>
            <p:ph type="title"/>
          </p:nvPr>
        </p:nvSpPr>
        <p:spPr>
          <a:xfrm>
            <a:off x="838200" y="365125"/>
            <a:ext cx="10515600" cy="1325563"/>
          </a:xfrm>
        </p:spPr>
        <p:txBody>
          <a:bodyPr/>
          <a:lstStyle/>
          <a:p>
            <a:r>
              <a:rPr lang="es-MX" dirty="0"/>
              <a:t>Pregunta EPISTEMOLÓGICA en el positivismo</a:t>
            </a:r>
          </a:p>
        </p:txBody>
      </p:sp>
    </p:spTree>
    <p:extLst>
      <p:ext uri="{BB962C8B-B14F-4D97-AF65-F5344CB8AC3E}">
        <p14:creationId xmlns:p14="http://schemas.microsoft.com/office/powerpoint/2010/main" val="389348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19E0BC-AD7A-4829-92EA-4DC992B7547E}"/>
              </a:ext>
            </a:extLst>
          </p:cNvPr>
          <p:cNvSpPr>
            <a:spLocks noGrp="1"/>
          </p:cNvSpPr>
          <p:nvPr>
            <p:ph idx="1"/>
          </p:nvPr>
        </p:nvSpPr>
        <p:spPr/>
        <p:txBody>
          <a:bodyPr/>
          <a:lstStyle/>
          <a:p>
            <a:pPr algn="just"/>
            <a:r>
              <a:rPr lang="es-MX" dirty="0">
                <a:latin typeface="Arial" panose="020B0604020202020204" pitchFamily="34" charset="0"/>
                <a:cs typeface="Arial" panose="020B0604020202020204" pitchFamily="34" charset="0"/>
              </a:rPr>
              <a:t>Desde el paradigma positivista las respuestas a una pregunta de investigación son interesantes, siempre y cuando, se puedan realizar </a:t>
            </a:r>
            <a:r>
              <a:rPr lang="es-MX" dirty="0">
                <a:highlight>
                  <a:srgbClr val="FFFF00"/>
                </a:highlight>
                <a:latin typeface="Arial" panose="020B0604020202020204" pitchFamily="34" charset="0"/>
                <a:cs typeface="Arial" panose="020B0604020202020204" pitchFamily="34" charset="0"/>
              </a:rPr>
              <a:t>mediciones sobre el fenómeno de estudio.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verificación de hipótesis se basa en el uso de métodos estadísticos descriptivos e inferenciales como lo son las medidas de tendencia central, dispersión, comparación de grupos mediante T de </a:t>
            </a:r>
            <a:r>
              <a:rPr lang="es-MX" dirty="0" err="1">
                <a:latin typeface="Arial" panose="020B0604020202020204" pitchFamily="34" charset="0"/>
                <a:cs typeface="Arial" panose="020B0604020202020204" pitchFamily="34" charset="0"/>
              </a:rPr>
              <a:t>Student</a:t>
            </a:r>
            <a:r>
              <a:rPr lang="es-MX" dirty="0">
                <a:latin typeface="Arial" panose="020B0604020202020204" pitchFamily="34" charset="0"/>
                <a:cs typeface="Arial" panose="020B0604020202020204" pitchFamily="34" charset="0"/>
              </a:rPr>
              <a:t>, etc.</a:t>
            </a:r>
          </a:p>
        </p:txBody>
      </p:sp>
      <p:sp>
        <p:nvSpPr>
          <p:cNvPr id="4" name="Título 1">
            <a:extLst>
              <a:ext uri="{FF2B5EF4-FFF2-40B4-BE49-F238E27FC236}">
                <a16:creationId xmlns:a16="http://schemas.microsoft.com/office/drawing/2014/main" id="{388BA243-43D3-4C2B-8D33-FC196C8A9BD5}"/>
              </a:ext>
            </a:extLst>
          </p:cNvPr>
          <p:cNvSpPr>
            <a:spLocks noGrp="1"/>
          </p:cNvSpPr>
          <p:nvPr>
            <p:ph type="title"/>
          </p:nvPr>
        </p:nvSpPr>
        <p:spPr>
          <a:xfrm>
            <a:off x="838200" y="365125"/>
            <a:ext cx="10515600" cy="1325563"/>
          </a:xfrm>
        </p:spPr>
        <p:txBody>
          <a:bodyPr/>
          <a:lstStyle/>
          <a:p>
            <a:r>
              <a:rPr lang="es-MX" dirty="0"/>
              <a:t>Pregunta </a:t>
            </a:r>
            <a:r>
              <a:rPr lang="es-MX" dirty="0" err="1"/>
              <a:t>metodoLÓGICA</a:t>
            </a:r>
            <a:r>
              <a:rPr lang="es-MX" dirty="0"/>
              <a:t> en el positivismo</a:t>
            </a:r>
          </a:p>
        </p:txBody>
      </p:sp>
    </p:spTree>
    <p:extLst>
      <p:ext uri="{BB962C8B-B14F-4D97-AF65-F5344CB8AC3E}">
        <p14:creationId xmlns:p14="http://schemas.microsoft.com/office/powerpoint/2010/main" val="425887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B4DC5-3BB7-4844-9623-E7C4C68EB9D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7E124A3-DFBC-417F-8DC8-B3E45404150E}"/>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8D63986-CDA6-48D4-A226-5BC0DC1399AB}"/>
              </a:ext>
            </a:extLst>
          </p:cNvPr>
          <p:cNvPicPr>
            <a:picLocks noChangeAspect="1"/>
          </p:cNvPicPr>
          <p:nvPr/>
        </p:nvPicPr>
        <p:blipFill rotWithShape="1">
          <a:blip r:embed="rId2"/>
          <a:srcRect l="10385" t="14881" r="60654" b="9352"/>
          <a:stretch/>
        </p:blipFill>
        <p:spPr>
          <a:xfrm>
            <a:off x="838200" y="365125"/>
            <a:ext cx="10515600" cy="6232623"/>
          </a:xfrm>
          <a:prstGeom prst="rect">
            <a:avLst/>
          </a:prstGeom>
        </p:spPr>
      </p:pic>
    </p:spTree>
    <p:extLst>
      <p:ext uri="{BB962C8B-B14F-4D97-AF65-F5344CB8AC3E}">
        <p14:creationId xmlns:p14="http://schemas.microsoft.com/office/powerpoint/2010/main" val="384762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2B8F8-C2F9-4B0B-834D-4FBAF3FEDEC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4883FC6-93EC-4428-AE24-6B8BAA61B7DD}"/>
              </a:ext>
            </a:extLst>
          </p:cNvPr>
          <p:cNvSpPr>
            <a:spLocks noGrp="1"/>
          </p:cNvSpPr>
          <p:nvPr>
            <p:ph idx="1"/>
          </p:nvPr>
        </p:nvSpPr>
        <p:spPr/>
        <p:txBody>
          <a:bodyPr/>
          <a:lstStyle/>
          <a:p>
            <a:endParaRPr lang="es-MX"/>
          </a:p>
        </p:txBody>
      </p:sp>
      <p:pic>
        <p:nvPicPr>
          <p:cNvPr id="1028" name="Picture 4" descr="Qué es el método hipotético-deductivo??? - Ciencia y ed... en Taringa!">
            <a:extLst>
              <a:ext uri="{FF2B5EF4-FFF2-40B4-BE49-F238E27FC236}">
                <a16:creationId xmlns:a16="http://schemas.microsoft.com/office/drawing/2014/main" id="{5CC38C5A-6542-486A-BB3F-24DC88499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85531"/>
            <a:ext cx="10664686" cy="63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0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020C642B-A2FB-46A4-A5E6-7A742AE6FA0F}"/>
              </a:ext>
            </a:extLst>
          </p:cNvPr>
          <p:cNvSpPr>
            <a:spLocks noGrp="1"/>
          </p:cNvSpPr>
          <p:nvPr>
            <p:ph type="title"/>
          </p:nvPr>
        </p:nvSpPr>
        <p:spPr>
          <a:xfrm>
            <a:off x="838200" y="401221"/>
            <a:ext cx="10515600" cy="1348065"/>
          </a:xfrm>
        </p:spPr>
        <p:txBody>
          <a:bodyPr>
            <a:normAutofit/>
          </a:bodyPr>
          <a:lstStyle/>
          <a:p>
            <a:r>
              <a:rPr lang="es-MX" sz="6800">
                <a:solidFill>
                  <a:schemeClr val="bg1"/>
                </a:solidFill>
                <a:latin typeface="Arial" panose="020B0604020202020204" pitchFamily="34" charset="0"/>
                <a:cs typeface="Arial" panose="020B0604020202020204" pitchFamily="34" charset="0"/>
              </a:rPr>
              <a:t>NATURALISTA</a:t>
            </a:r>
          </a:p>
        </p:txBody>
      </p:sp>
      <p:sp>
        <p:nvSpPr>
          <p:cNvPr id="3" name="Marcador de contenido 2">
            <a:extLst>
              <a:ext uri="{FF2B5EF4-FFF2-40B4-BE49-F238E27FC236}">
                <a16:creationId xmlns:a16="http://schemas.microsoft.com/office/drawing/2014/main" id="{ADFAFF26-05F8-4102-A99D-14620B56A84B}"/>
              </a:ext>
            </a:extLst>
          </p:cNvPr>
          <p:cNvSpPr>
            <a:spLocks noGrp="1"/>
          </p:cNvSpPr>
          <p:nvPr>
            <p:ph idx="1"/>
          </p:nvPr>
        </p:nvSpPr>
        <p:spPr>
          <a:xfrm>
            <a:off x="838200" y="2586789"/>
            <a:ext cx="10515600" cy="3590174"/>
          </a:xfrm>
        </p:spPr>
        <p:txBody>
          <a:bodyPr>
            <a:normAutofit/>
          </a:bodyPr>
          <a:lstStyle/>
          <a:p>
            <a:pPr marL="0" indent="0">
              <a:lnSpc>
                <a:spcPct val="100000"/>
              </a:lnSpc>
              <a:buNone/>
            </a:pPr>
            <a:r>
              <a:rPr lang="es-MX" sz="2200">
                <a:latin typeface="Arial" panose="020B0604020202020204" pitchFamily="34" charset="0"/>
                <a:cs typeface="Arial" panose="020B0604020202020204" pitchFamily="34" charset="0"/>
              </a:rPr>
              <a:t>Representantes del paradigma naturalista:</a:t>
            </a:r>
          </a:p>
          <a:p>
            <a:pPr marL="0" indent="0">
              <a:lnSpc>
                <a:spcPct val="100000"/>
              </a:lnSpc>
              <a:buNone/>
            </a:pPr>
            <a:r>
              <a:rPr lang="es-MX" sz="2200">
                <a:latin typeface="Arial" panose="020B0604020202020204" pitchFamily="34" charset="0"/>
                <a:cs typeface="Arial" panose="020B0604020202020204" pitchFamily="34" charset="0"/>
              </a:rPr>
              <a:t>  Dilthey, Rickert y Weber</a:t>
            </a:r>
          </a:p>
          <a:p>
            <a:pPr marL="0" indent="0">
              <a:lnSpc>
                <a:spcPct val="100000"/>
              </a:lnSpc>
              <a:buNone/>
            </a:pPr>
            <a:endParaRPr lang="es-MX" sz="2200">
              <a:latin typeface="Arial" panose="020B0604020202020204" pitchFamily="34" charset="0"/>
              <a:cs typeface="Arial" panose="020B0604020202020204" pitchFamily="34" charset="0"/>
            </a:endParaRPr>
          </a:p>
          <a:p>
            <a:pPr marL="0" indent="0">
              <a:lnSpc>
                <a:spcPct val="100000"/>
              </a:lnSpc>
              <a:buNone/>
            </a:pPr>
            <a:r>
              <a:rPr lang="es-MX" sz="2200">
                <a:latin typeface="Arial" panose="020B0604020202020204" pitchFamily="34" charset="0"/>
                <a:cs typeface="Arial" panose="020B0604020202020204" pitchFamily="34" charset="0"/>
              </a:rPr>
              <a:t>En este paradigma el hombre puede observar su mundo histórico social desde dentro. </a:t>
            </a:r>
          </a:p>
          <a:p>
            <a:pPr marL="0" indent="0">
              <a:lnSpc>
                <a:spcPct val="100000"/>
              </a:lnSpc>
              <a:buNone/>
            </a:pPr>
            <a:endParaRPr lang="es-MX" sz="2200">
              <a:latin typeface="Arial" panose="020B0604020202020204" pitchFamily="34" charset="0"/>
              <a:cs typeface="Arial" panose="020B0604020202020204" pitchFamily="34" charset="0"/>
            </a:endParaRPr>
          </a:p>
          <a:p>
            <a:pPr marL="0" indent="0">
              <a:lnSpc>
                <a:spcPct val="100000"/>
              </a:lnSpc>
              <a:buNone/>
            </a:pPr>
            <a:r>
              <a:rPr lang="es-MX" sz="2200">
                <a:latin typeface="Arial" panose="020B0604020202020204" pitchFamily="34" charset="0"/>
                <a:cs typeface="Arial" panose="020B0604020202020204" pitchFamily="34" charset="0"/>
              </a:rPr>
              <a:t>Persigue la comprensión del fenómeno a estudiar. La cual se considera un método particular de las Ciencias Sociales. No pretende descubrir una regularidad o ley.</a:t>
            </a:r>
          </a:p>
        </p:txBody>
      </p:sp>
    </p:spTree>
    <p:extLst>
      <p:ext uri="{BB962C8B-B14F-4D97-AF65-F5344CB8AC3E}">
        <p14:creationId xmlns:p14="http://schemas.microsoft.com/office/powerpoint/2010/main" val="36747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2AB83A"/>
          </a:solidFill>
          <a:ln w="34925">
            <a:solidFill>
              <a:srgbClr val="2AB8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F223298-F276-437A-AD48-4746DC9AC493}"/>
              </a:ext>
            </a:extLst>
          </p:cNvPr>
          <p:cNvGraphicFramePr>
            <a:graphicFrameLocks noGrp="1"/>
          </p:cNvGraphicFramePr>
          <p:nvPr>
            <p:ph idx="1"/>
            <p:extLst>
              <p:ext uri="{D42A27DB-BD31-4B8C-83A1-F6EECF244321}">
                <p14:modId xmlns:p14="http://schemas.microsoft.com/office/powerpoint/2010/main" val="2576756386"/>
              </p:ext>
            </p:extLst>
          </p:nvPr>
        </p:nvGraphicFramePr>
        <p:xfrm>
          <a:off x="632647" y="555191"/>
          <a:ext cx="10915869" cy="572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94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920627-4963-4BF8-9E2D-6EB9689180E2}"/>
              </a:ext>
            </a:extLst>
          </p:cNvPr>
          <p:cNvSpPr>
            <a:spLocks noGrp="1"/>
          </p:cNvSpPr>
          <p:nvPr>
            <p:ph idx="1"/>
          </p:nvPr>
        </p:nvSpPr>
        <p:spPr/>
        <p:txBody>
          <a:bodyPr/>
          <a:lstStyle/>
          <a:p>
            <a:pPr marL="0" indent="0" algn="just">
              <a:buNone/>
            </a:pPr>
            <a:r>
              <a:rPr lang="es-MX" dirty="0">
                <a:latin typeface="Arial" panose="020B0604020202020204" pitchFamily="34" charset="0"/>
                <a:cs typeface="Arial" panose="020B0604020202020204" pitchFamily="34" charset="0"/>
              </a:rPr>
              <a:t>Utiliza la metodología </a:t>
            </a:r>
            <a:r>
              <a:rPr lang="es-MX" dirty="0">
                <a:highlight>
                  <a:srgbClr val="FFFF00"/>
                </a:highlight>
                <a:latin typeface="Arial" panose="020B0604020202020204" pitchFamily="34" charset="0"/>
                <a:cs typeface="Arial" panose="020B0604020202020204" pitchFamily="34" charset="0"/>
              </a:rPr>
              <a:t>etnográfica</a:t>
            </a:r>
            <a:r>
              <a:rPr lang="es-MX" dirty="0">
                <a:latin typeface="Arial" panose="020B0604020202020204" pitchFamily="34" charset="0"/>
                <a:cs typeface="Arial" panose="020B0604020202020204" pitchFamily="34" charset="0"/>
              </a:rPr>
              <a:t> y suele trabajar con datos cualitativos.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b="0" i="0" dirty="0">
                <a:solidFill>
                  <a:srgbClr val="333333"/>
                </a:solidFill>
                <a:effectLst/>
                <a:latin typeface="Arial" panose="020B0604020202020204" pitchFamily="34" charset="0"/>
                <a:cs typeface="Arial" panose="020B0604020202020204" pitchFamily="34" charset="0"/>
              </a:rPr>
              <a:t>La etnografía es uno de los métodos más relevantes que  se utilizan en investigación cualitativa. Es un método de investigación por el que se aprende </a:t>
            </a:r>
            <a:r>
              <a:rPr lang="es-MX" b="0" i="0" dirty="0">
                <a:solidFill>
                  <a:srgbClr val="333333"/>
                </a:solidFill>
                <a:effectLst/>
                <a:highlight>
                  <a:srgbClr val="FFFF00"/>
                </a:highlight>
                <a:latin typeface="Arial" panose="020B0604020202020204" pitchFamily="34" charset="0"/>
                <a:cs typeface="Arial" panose="020B0604020202020204" pitchFamily="34" charset="0"/>
              </a:rPr>
              <a:t>el modo de vida de una unidad social concreta,</a:t>
            </a:r>
            <a:r>
              <a:rPr lang="es-MX" b="0" i="0" dirty="0">
                <a:solidFill>
                  <a:srgbClr val="333333"/>
                </a:solidFill>
                <a:effectLst/>
                <a:latin typeface="Arial" panose="020B0604020202020204" pitchFamily="34" charset="0"/>
                <a:cs typeface="Arial" panose="020B0604020202020204" pitchFamily="34" charset="0"/>
              </a:rPr>
              <a:t> pudiendo ser ésta una familia, una clase social o una escuela.</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92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5" name="Marcador de contenido 4">
            <a:extLst>
              <a:ext uri="{FF2B5EF4-FFF2-40B4-BE49-F238E27FC236}">
                <a16:creationId xmlns:a16="http://schemas.microsoft.com/office/drawing/2014/main" id="{3C2C12F1-80D6-40EE-AC31-8D43ACA60331}"/>
              </a:ext>
            </a:extLst>
          </p:cNvPr>
          <p:cNvSpPr>
            <a:spLocks noGrp="1"/>
          </p:cNvSpPr>
          <p:nvPr>
            <p:ph idx="1"/>
          </p:nvPr>
        </p:nvSpPr>
        <p:spPr>
          <a:xfrm>
            <a:off x="838200" y="2586789"/>
            <a:ext cx="10515600" cy="3590174"/>
          </a:xfrm>
        </p:spPr>
        <p:txBody>
          <a:bodyPr>
            <a:normAutofit/>
          </a:bodyPr>
          <a:lstStyle/>
          <a:p>
            <a:pPr algn="just">
              <a:lnSpc>
                <a:spcPct val="100000"/>
              </a:lnSpc>
            </a:pPr>
            <a:r>
              <a:rPr lang="es-MX" dirty="0">
                <a:latin typeface="Arial" panose="020B0604020202020204" pitchFamily="34" charset="0"/>
                <a:cs typeface="Arial" panose="020B0604020202020204" pitchFamily="34" charset="0"/>
              </a:rPr>
              <a:t>Las técnicas de recogida de datos más usuales son la observación participativa, historias de vida, entrevistas, los diarios, cuadernos de campo, los perfiles, el estudio de caso, etc. </a:t>
            </a:r>
          </a:p>
          <a:p>
            <a:pPr algn="just">
              <a:lnSpc>
                <a:spcPct val="100000"/>
              </a:lnSpc>
            </a:pPr>
            <a:endParaRPr lang="es-MX" dirty="0">
              <a:latin typeface="Arial" panose="020B0604020202020204" pitchFamily="34" charset="0"/>
              <a:cs typeface="Arial" panose="020B0604020202020204" pitchFamily="34" charset="0"/>
            </a:endParaRPr>
          </a:p>
          <a:p>
            <a:pPr algn="just">
              <a:lnSpc>
                <a:spcPct val="100000"/>
              </a:lnSpc>
            </a:pPr>
            <a:r>
              <a:rPr lang="es-MX" dirty="0">
                <a:latin typeface="Arial" panose="020B0604020202020204" pitchFamily="34" charset="0"/>
                <a:cs typeface="Arial" panose="020B0604020202020204" pitchFamily="34" charset="0"/>
              </a:rPr>
              <a:t>Los naturalistas se utilizan a si mismos como instrumentos, perdiendo fiabilidad y objetividad pero ganando flexibilidad. </a:t>
            </a:r>
          </a:p>
        </p:txBody>
      </p:sp>
    </p:spTree>
    <p:extLst>
      <p:ext uri="{BB962C8B-B14F-4D97-AF65-F5344CB8AC3E}">
        <p14:creationId xmlns:p14="http://schemas.microsoft.com/office/powerpoint/2010/main" val="52208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207137E0-F3B3-4C9F-A78B-9584BF3D154D}"/>
              </a:ext>
            </a:extLst>
          </p:cNvPr>
          <p:cNvSpPr>
            <a:spLocks noGrp="1"/>
          </p:cNvSpPr>
          <p:nvPr>
            <p:ph idx="1"/>
          </p:nvPr>
        </p:nvSpPr>
        <p:spPr>
          <a:xfrm>
            <a:off x="838200" y="2586789"/>
            <a:ext cx="10515600" cy="3590174"/>
          </a:xfrm>
        </p:spPr>
        <p:txBody>
          <a:bodyPr>
            <a:normAutofit/>
          </a:bodyPr>
          <a:lstStyle/>
          <a:p>
            <a:pPr marL="0" indent="0" algn="just">
              <a:buNone/>
            </a:pPr>
            <a:r>
              <a:rPr lang="es-MX" dirty="0">
                <a:latin typeface="Arial" panose="020B0604020202020204" pitchFamily="34" charset="0"/>
                <a:cs typeface="Arial" panose="020B0604020202020204" pitchFamily="34" charset="0"/>
              </a:rPr>
              <a:t>Un investigador que sigue el paradigma naturalista, prefiere la teoría que emerge de los datos mismos. Para elaborar la teoría, el investigador intenta encontrar los esquemas explicativos usados por los sujetos bajo estudio; intenta descubrir los conceptos y categorías que son sugeridas por los propios datos.</a:t>
            </a:r>
          </a:p>
        </p:txBody>
      </p:sp>
    </p:spTree>
    <p:extLst>
      <p:ext uri="{BB962C8B-B14F-4D97-AF65-F5344CB8AC3E}">
        <p14:creationId xmlns:p14="http://schemas.microsoft.com/office/powerpoint/2010/main" val="215801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2AB83A"/>
          </a:solidFill>
          <a:ln w="38100" cap="rnd">
            <a:solidFill>
              <a:srgbClr val="2AB8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67345A-6181-4EC1-BBC0-28EBA16BE202}"/>
              </a:ext>
            </a:extLst>
          </p:cNvPr>
          <p:cNvSpPr>
            <a:spLocks noGrp="1"/>
          </p:cNvSpPr>
          <p:nvPr>
            <p:ph idx="1"/>
          </p:nvPr>
        </p:nvSpPr>
        <p:spPr>
          <a:xfrm>
            <a:off x="838200" y="1929384"/>
            <a:ext cx="10515600" cy="4251960"/>
          </a:xfrm>
        </p:spPr>
        <p:txBody>
          <a:bodyPr>
            <a:normAutofit/>
          </a:bodyPr>
          <a:lstStyle/>
          <a:p>
            <a:pPr marL="0" indent="0" algn="just">
              <a:buNone/>
            </a:pPr>
            <a:r>
              <a:rPr lang="es-MX" dirty="0">
                <a:latin typeface="Arial" panose="020B0604020202020204" pitchFamily="34" charset="0"/>
                <a:cs typeface="Arial" panose="020B0604020202020204" pitchFamily="34" charset="0"/>
              </a:rPr>
              <a:t>Tanto las conclusiones como la discusión que generan las investigaciones que comparten la doctrina del </a:t>
            </a:r>
            <a:r>
              <a:rPr lang="es-MX" dirty="0">
                <a:highlight>
                  <a:srgbClr val="FFFF00"/>
                </a:highlight>
                <a:latin typeface="Arial" panose="020B0604020202020204" pitchFamily="34" charset="0"/>
                <a:cs typeface="Arial" panose="020B0604020202020204" pitchFamily="34" charset="0"/>
              </a:rPr>
              <a:t>paradigma interpretativo</a:t>
            </a:r>
            <a:r>
              <a:rPr lang="es-MX" dirty="0">
                <a:latin typeface="Arial" panose="020B0604020202020204" pitchFamily="34" charset="0"/>
                <a:cs typeface="Arial" panose="020B0604020202020204" pitchFamily="34" charset="0"/>
              </a:rPr>
              <a:t> están ligadas fundamentalmente a un escenario educativo concreto contribuyendo también a comprender, conocer y actuar frente a otras situaciones.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p>
        </p:txBody>
      </p:sp>
    </p:spTree>
    <p:extLst>
      <p:ext uri="{BB962C8B-B14F-4D97-AF65-F5344CB8AC3E}">
        <p14:creationId xmlns:p14="http://schemas.microsoft.com/office/powerpoint/2010/main" val="121043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4D327ED8-9247-4807-ACD5-12EA96048592}"/>
              </a:ext>
            </a:extLst>
          </p:cNvPr>
          <p:cNvSpPr>
            <a:spLocks noGrp="1"/>
          </p:cNvSpPr>
          <p:nvPr>
            <p:ph type="title"/>
          </p:nvPr>
        </p:nvSpPr>
        <p:spPr>
          <a:xfrm>
            <a:off x="836676" y="472348"/>
            <a:ext cx="10515600" cy="1348065"/>
          </a:xfrm>
        </p:spPr>
        <p:txBody>
          <a:bodyPr>
            <a:normAutofit/>
          </a:bodyPr>
          <a:lstStyle/>
          <a:p>
            <a:r>
              <a:rPr lang="es-MX" sz="6800" dirty="0"/>
              <a:t>CONCEPTO DE PARADIGMA</a:t>
            </a:r>
          </a:p>
        </p:txBody>
      </p:sp>
      <p:sp>
        <p:nvSpPr>
          <p:cNvPr id="3" name="Marcador de contenido 2">
            <a:extLst>
              <a:ext uri="{FF2B5EF4-FFF2-40B4-BE49-F238E27FC236}">
                <a16:creationId xmlns:a16="http://schemas.microsoft.com/office/drawing/2014/main" id="{724699BA-5D00-4E11-AA63-E244903DE528}"/>
              </a:ext>
            </a:extLst>
          </p:cNvPr>
          <p:cNvSpPr>
            <a:spLocks noGrp="1"/>
          </p:cNvSpPr>
          <p:nvPr>
            <p:ph idx="1"/>
          </p:nvPr>
        </p:nvSpPr>
        <p:spPr>
          <a:xfrm>
            <a:off x="665922" y="2243910"/>
            <a:ext cx="10515600" cy="4320028"/>
          </a:xfrm>
        </p:spPr>
        <p:txBody>
          <a:bodyPr>
            <a:normAutofit/>
          </a:bodyPr>
          <a:lstStyle/>
          <a:p>
            <a:pPr marL="0" indent="0" algn="just">
              <a:buNone/>
            </a:pPr>
            <a:r>
              <a:rPr lang="es-MX" sz="2400" dirty="0">
                <a:latin typeface="Arial" panose="020B0604020202020204" pitchFamily="34" charset="0"/>
                <a:cs typeface="Arial" panose="020B0604020202020204" pitchFamily="34" charset="0"/>
              </a:rPr>
              <a:t>Según Flores (2004), un paradigma engloba un </a:t>
            </a:r>
            <a:r>
              <a:rPr lang="es-MX" sz="2400" dirty="0">
                <a:highlight>
                  <a:srgbClr val="FFFF00"/>
                </a:highlight>
                <a:latin typeface="Arial" panose="020B0604020202020204" pitchFamily="34" charset="0"/>
                <a:cs typeface="Arial" panose="020B0604020202020204" pitchFamily="34" charset="0"/>
              </a:rPr>
              <a:t>sistema de creencias </a:t>
            </a:r>
            <a:r>
              <a:rPr lang="es-MX" sz="2400" dirty="0">
                <a:latin typeface="Arial" panose="020B0604020202020204" pitchFamily="34" charset="0"/>
                <a:cs typeface="Arial" panose="020B0604020202020204" pitchFamily="34" charset="0"/>
              </a:rPr>
              <a:t>sobre la realidad, la visión del mundo, el lugar que el individuo ocupa en él y las diversas relaciones que esa postura permitiría con lo que se considera existente. </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Para </a:t>
            </a:r>
            <a:r>
              <a:rPr lang="es-MX" sz="2400" dirty="0" err="1">
                <a:latin typeface="Arial" panose="020B0604020202020204" pitchFamily="34" charset="0"/>
                <a:cs typeface="Arial" panose="020B0604020202020204" pitchFamily="34" charset="0"/>
              </a:rPr>
              <a:t>Patton</a:t>
            </a:r>
            <a:r>
              <a:rPr lang="es-MX" sz="2400" dirty="0">
                <a:latin typeface="Arial" panose="020B0604020202020204" pitchFamily="34" charset="0"/>
                <a:cs typeface="Arial" panose="020B0604020202020204" pitchFamily="34" charset="0"/>
              </a:rPr>
              <a:t> (1990), el paradigma se convierte en una especie de gafas que permitirán al investigador poder ver la realidad desde una perspectiva determinada, por tanto, éste determinará en gran medida, la forma en la que desarrolle su </a:t>
            </a:r>
            <a:r>
              <a:rPr lang="es-MX" sz="2400" dirty="0">
                <a:highlight>
                  <a:srgbClr val="FFFF00"/>
                </a:highlight>
                <a:latin typeface="Arial" panose="020B0604020202020204" pitchFamily="34" charset="0"/>
                <a:cs typeface="Arial" panose="020B0604020202020204" pitchFamily="34" charset="0"/>
              </a:rPr>
              <a:t>proceso investigativo</a:t>
            </a:r>
            <a:r>
              <a:rPr lang="es-MX"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246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D0D560-C60D-4508-98A9-1720B0C41494}"/>
              </a:ext>
            </a:extLst>
          </p:cNvPr>
          <p:cNvPicPr>
            <a:picLocks noChangeAspect="1"/>
          </p:cNvPicPr>
          <p:nvPr/>
        </p:nvPicPr>
        <p:blipFill rotWithShape="1">
          <a:blip r:embed="rId2"/>
          <a:srcRect l="60296" t="16724" r="10493" b="11469"/>
          <a:stretch/>
        </p:blipFill>
        <p:spPr>
          <a:xfrm>
            <a:off x="397042" y="532263"/>
            <a:ext cx="11421919" cy="5759355"/>
          </a:xfrm>
          <a:prstGeom prst="rect">
            <a:avLst/>
          </a:prstGeom>
        </p:spPr>
      </p:pic>
    </p:spTree>
    <p:extLst>
      <p:ext uri="{BB962C8B-B14F-4D97-AF65-F5344CB8AC3E}">
        <p14:creationId xmlns:p14="http://schemas.microsoft.com/office/powerpoint/2010/main" val="129956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2AB83A"/>
          </a:solidFill>
          <a:ln w="25400">
            <a:solidFill>
              <a:srgbClr val="2AB83A"/>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1A7FA3-1700-44E6-98EE-5CC47981C8F3}"/>
              </a:ext>
            </a:extLst>
          </p:cNvPr>
          <p:cNvSpPr>
            <a:spLocks noGrp="1"/>
          </p:cNvSpPr>
          <p:nvPr>
            <p:ph type="title"/>
          </p:nvPr>
        </p:nvSpPr>
        <p:spPr>
          <a:xfrm>
            <a:off x="1151467" y="887973"/>
            <a:ext cx="9889067" cy="1325563"/>
          </a:xfrm>
        </p:spPr>
        <p:txBody>
          <a:bodyPr>
            <a:normAutofit/>
          </a:bodyPr>
          <a:lstStyle/>
          <a:p>
            <a:r>
              <a:rPr lang="es-MX" sz="6600" dirty="0">
                <a:solidFill>
                  <a:schemeClr val="bg1"/>
                </a:solidFill>
                <a:latin typeface="Arial" panose="020B0604020202020204" pitchFamily="34" charset="0"/>
                <a:cs typeface="Arial" panose="020B0604020202020204" pitchFamily="34" charset="0"/>
              </a:rPr>
              <a:t>Sociocrítico</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11DE0DB-5853-414D-8CDC-F0720D90C5F3}"/>
              </a:ext>
            </a:extLst>
          </p:cNvPr>
          <p:cNvSpPr>
            <a:spLocks noGrp="1"/>
          </p:cNvSpPr>
          <p:nvPr>
            <p:ph idx="1"/>
          </p:nvPr>
        </p:nvSpPr>
        <p:spPr>
          <a:xfrm>
            <a:off x="1151467" y="2607733"/>
            <a:ext cx="9889067" cy="3285067"/>
          </a:xfrm>
        </p:spPr>
        <p:txBody>
          <a:bodyPr>
            <a:normAutofit/>
          </a:bodyPr>
          <a:lstStyle/>
          <a:p>
            <a:pPr algn="just">
              <a:lnSpc>
                <a:spcPct val="100000"/>
              </a:lnSpc>
            </a:pPr>
            <a:r>
              <a:rPr lang="es-MX" sz="2600" dirty="0">
                <a:solidFill>
                  <a:schemeClr val="bg1"/>
                </a:solidFill>
                <a:latin typeface="Arial" panose="020B0604020202020204" pitchFamily="34" charset="0"/>
                <a:cs typeface="Arial" panose="020B0604020202020204" pitchFamily="34" charset="0"/>
              </a:rPr>
              <a:t>Surge a mitad del siglo XX, surge como respuesta antes las dificultades que presentan los anteriores. </a:t>
            </a:r>
          </a:p>
          <a:p>
            <a:pPr algn="just">
              <a:lnSpc>
                <a:spcPct val="100000"/>
              </a:lnSpc>
            </a:pPr>
            <a:endParaRPr lang="es-MX" sz="2600" dirty="0">
              <a:solidFill>
                <a:schemeClr val="bg1"/>
              </a:solidFill>
              <a:latin typeface="Arial" panose="020B0604020202020204" pitchFamily="34" charset="0"/>
              <a:cs typeface="Arial" panose="020B0604020202020204" pitchFamily="34" charset="0"/>
            </a:endParaRPr>
          </a:p>
          <a:p>
            <a:pPr algn="just">
              <a:lnSpc>
                <a:spcPct val="100000"/>
              </a:lnSpc>
            </a:pPr>
            <a:r>
              <a:rPr lang="es-MX" sz="2600" dirty="0">
                <a:solidFill>
                  <a:schemeClr val="bg1"/>
                </a:solidFill>
                <a:latin typeface="Arial" panose="020B0604020202020204" pitchFamily="34" charset="0"/>
                <a:cs typeface="Arial" panose="020B0604020202020204" pitchFamily="34" charset="0"/>
              </a:rPr>
              <a:t>En este paradigma se considera la unidad dialéctica de lo teórico y lo práctico, como un todo inseparable. Pretende la búsqueda de una comprensión más consistente de la teoría y la práctica educativa, considerando al docente como investigador.</a:t>
            </a:r>
          </a:p>
        </p:txBody>
      </p:sp>
    </p:spTree>
    <p:extLst>
      <p:ext uri="{BB962C8B-B14F-4D97-AF65-F5344CB8AC3E}">
        <p14:creationId xmlns:p14="http://schemas.microsoft.com/office/powerpoint/2010/main" val="2248337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3E6A71A5-C7D9-4D84-BAD4-A84F0CA280C7}"/>
              </a:ext>
            </a:extLst>
          </p:cNvPr>
          <p:cNvSpPr>
            <a:spLocks noGrp="1"/>
          </p:cNvSpPr>
          <p:nvPr>
            <p:ph idx="1"/>
          </p:nvPr>
        </p:nvSpPr>
        <p:spPr>
          <a:xfrm>
            <a:off x="838200" y="2586789"/>
            <a:ext cx="10515600" cy="3590174"/>
          </a:xfrm>
        </p:spPr>
        <p:txBody>
          <a:bodyPr>
            <a:normAutofit/>
          </a:bodyPr>
          <a:lstStyle/>
          <a:p>
            <a:pPr algn="just">
              <a:lnSpc>
                <a:spcPct val="100000"/>
              </a:lnSpc>
            </a:pPr>
            <a:r>
              <a:rPr lang="es-MX" dirty="0">
                <a:latin typeface="Arial" panose="020B0604020202020204" pitchFamily="34" charset="0"/>
                <a:cs typeface="Arial" panose="020B0604020202020204" pitchFamily="34" charset="0"/>
              </a:rPr>
              <a:t>Desde este paradigma, los problemas de investigación parten de situaciones reales y tienen por objeto de estudio transformar la práctica; su selección la realiza el propio grupo, que cuestiona la situación inicial.</a:t>
            </a:r>
          </a:p>
          <a:p>
            <a:pPr algn="just">
              <a:lnSpc>
                <a:spcPct val="100000"/>
              </a:lnSpc>
            </a:pPr>
            <a:endParaRPr lang="es-MX" dirty="0">
              <a:latin typeface="Arial" panose="020B0604020202020204" pitchFamily="34" charset="0"/>
              <a:cs typeface="Arial" panose="020B0604020202020204" pitchFamily="34" charset="0"/>
            </a:endParaRPr>
          </a:p>
          <a:p>
            <a:pPr algn="just">
              <a:lnSpc>
                <a:spcPct val="100000"/>
              </a:lnSpc>
            </a:pPr>
            <a:r>
              <a:rPr lang="es-MX" dirty="0">
                <a:latin typeface="Arial" panose="020B0604020202020204" pitchFamily="34" charset="0"/>
                <a:cs typeface="Arial" panose="020B0604020202020204" pitchFamily="34" charset="0"/>
              </a:rPr>
              <a:t>El diseño se puede definir como dialéctico, pues se genera a través del diálogo y consenso del grupo investigador.</a:t>
            </a:r>
          </a:p>
        </p:txBody>
      </p:sp>
    </p:spTree>
    <p:extLst>
      <p:ext uri="{BB962C8B-B14F-4D97-AF65-F5344CB8AC3E}">
        <p14:creationId xmlns:p14="http://schemas.microsoft.com/office/powerpoint/2010/main" val="154757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3257DA2C-2F8F-4ABB-A72C-CE1CF6F89140}"/>
              </a:ext>
            </a:extLst>
          </p:cNvPr>
          <p:cNvSpPr>
            <a:spLocks noGrp="1"/>
          </p:cNvSpPr>
          <p:nvPr>
            <p:ph idx="1"/>
          </p:nvPr>
        </p:nvSpPr>
        <p:spPr>
          <a:xfrm>
            <a:off x="838200" y="2347414"/>
            <a:ext cx="10515600" cy="3590174"/>
          </a:xfrm>
        </p:spPr>
        <p:txBody>
          <a:bodyPr>
            <a:normAutofit lnSpcReduction="10000"/>
          </a:bodyPr>
          <a:lstStyle/>
          <a:p>
            <a:pPr algn="just"/>
            <a:r>
              <a:rPr lang="es-MX" dirty="0">
                <a:latin typeface="Arial" panose="020B0604020202020204" pitchFamily="34" charset="0"/>
                <a:cs typeface="Arial" panose="020B0604020202020204" pitchFamily="34" charset="0"/>
              </a:rPr>
              <a:t>La muestra del estudio se encuentra conformada por el grupo que realiza la investigación. En la recogida de datos se emplean </a:t>
            </a:r>
            <a:r>
              <a:rPr lang="es-MX" dirty="0">
                <a:highlight>
                  <a:srgbClr val="FFFF00"/>
                </a:highlight>
                <a:latin typeface="Arial" panose="020B0604020202020204" pitchFamily="34" charset="0"/>
                <a:cs typeface="Arial" panose="020B0604020202020204" pitchFamily="34" charset="0"/>
              </a:rPr>
              <a:t>procedimientos cualitativos y cuantitativos</a:t>
            </a:r>
            <a:r>
              <a:rPr lang="es-MX" dirty="0">
                <a:latin typeface="Arial" panose="020B0604020202020204" pitchFamily="34" charset="0"/>
                <a:cs typeface="Arial" panose="020B0604020202020204" pitchFamily="34" charset="0"/>
              </a:rPr>
              <a:t>, con énfasis en los aspectos </a:t>
            </a:r>
            <a:r>
              <a:rPr lang="es-MX" dirty="0">
                <a:highlight>
                  <a:srgbClr val="00FF00"/>
                </a:highlight>
                <a:latin typeface="Arial" panose="020B0604020202020204" pitchFamily="34" charset="0"/>
                <a:cs typeface="Arial" panose="020B0604020202020204" pitchFamily="34" charset="0"/>
              </a:rPr>
              <a:t>cualitativos </a:t>
            </a:r>
            <a:r>
              <a:rPr lang="es-MX" dirty="0">
                <a:latin typeface="Arial" panose="020B0604020202020204" pitchFamily="34" charset="0"/>
                <a:cs typeface="Arial" panose="020B0604020202020204" pitchFamily="34" charset="0"/>
              </a:rPr>
              <a:t>y en la comunicación personal.</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El análisis de interpretación de datos se realiza con la participación del grupo, mediante la discusión e indagación.</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19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237F8B0D-F91C-468A-AEA5-54F9E1F05914}"/>
              </a:ext>
            </a:extLst>
          </p:cNvPr>
          <p:cNvSpPr>
            <a:spLocks noGrp="1"/>
          </p:cNvSpPr>
          <p:nvPr>
            <p:ph idx="1"/>
          </p:nvPr>
        </p:nvSpPr>
        <p:spPr>
          <a:xfrm>
            <a:off x="838200" y="2150507"/>
            <a:ext cx="10515600" cy="4026456"/>
          </a:xfrm>
        </p:spPr>
        <p:txBody>
          <a:bodyPr>
            <a:normAutofit/>
          </a:bodyPr>
          <a:lstStyle/>
          <a:p>
            <a:pPr algn="just"/>
            <a:r>
              <a:rPr lang="es-MX" dirty="0">
                <a:latin typeface="Arial" panose="020B0604020202020204" pitchFamily="34" charset="0"/>
                <a:cs typeface="Arial" panose="020B0604020202020204" pitchFamily="34" charset="0"/>
              </a:rPr>
              <a:t>METODOLOGÍA:</a:t>
            </a:r>
          </a:p>
          <a:p>
            <a:pPr marL="0" indent="0" algn="just">
              <a:buNone/>
            </a:pPr>
            <a:r>
              <a:rPr lang="es-MX" dirty="0">
                <a:latin typeface="Arial" panose="020B0604020202020204" pitchFamily="34" charset="0"/>
                <a:cs typeface="Arial" panose="020B0604020202020204" pitchFamily="34" charset="0"/>
              </a:rPr>
              <a:t>Se apoya en un enfoque </a:t>
            </a:r>
            <a:r>
              <a:rPr lang="es-MX" dirty="0" err="1">
                <a:latin typeface="Arial" panose="020B0604020202020204" pitchFamily="34" charset="0"/>
                <a:cs typeface="Arial" panose="020B0604020202020204" pitchFamily="34" charset="0"/>
              </a:rPr>
              <a:t>plurimetodológico</a:t>
            </a:r>
            <a:r>
              <a:rPr lang="es-MX" dirty="0">
                <a:latin typeface="Arial" panose="020B0604020202020204" pitchFamily="34" charset="0"/>
                <a:cs typeface="Arial" panose="020B0604020202020204" pitchFamily="34" charset="0"/>
              </a:rPr>
              <a:t>, existe una integración de métodos cualitativos y cuantitativos.</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53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AB038-B5CA-4E3B-BE17-B4B34466218C}"/>
              </a:ext>
            </a:extLst>
          </p:cNvPr>
          <p:cNvPicPr>
            <a:picLocks noChangeAspect="1"/>
          </p:cNvPicPr>
          <p:nvPr/>
        </p:nvPicPr>
        <p:blipFill rotWithShape="1">
          <a:blip r:embed="rId2"/>
          <a:srcRect l="60560" t="20499" r="11007" b="7187"/>
          <a:stretch/>
        </p:blipFill>
        <p:spPr>
          <a:xfrm>
            <a:off x="1323833" y="733616"/>
            <a:ext cx="9758149" cy="5651926"/>
          </a:xfrm>
          <a:prstGeom prst="rect">
            <a:avLst/>
          </a:prstGeom>
        </p:spPr>
      </p:pic>
    </p:spTree>
    <p:extLst>
      <p:ext uri="{BB962C8B-B14F-4D97-AF65-F5344CB8AC3E}">
        <p14:creationId xmlns:p14="http://schemas.microsoft.com/office/powerpoint/2010/main" val="22239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29FCC3-646D-44BA-A4EC-0E3AE4F713AD}"/>
              </a:ext>
            </a:extLst>
          </p:cNvPr>
          <p:cNvSpPr>
            <a:spLocks noGrp="1"/>
          </p:cNvSpPr>
          <p:nvPr>
            <p:ph idx="1"/>
          </p:nvPr>
        </p:nvSpPr>
        <p:spPr>
          <a:xfrm>
            <a:off x="838200" y="471048"/>
            <a:ext cx="10515600" cy="5915904"/>
          </a:xfrm>
        </p:spPr>
        <p:txBody>
          <a:bodyPr>
            <a:normAutofit lnSpcReduction="10000"/>
          </a:bodyPr>
          <a:lstStyle/>
          <a:p>
            <a:pPr marL="0" indent="0" algn="just">
              <a:buNone/>
            </a:pPr>
            <a:r>
              <a:rPr lang="es-MX" sz="2400" dirty="0">
                <a:latin typeface="Arial" panose="020B0604020202020204" pitchFamily="34" charset="0"/>
                <a:cs typeface="Arial" panose="020B0604020202020204" pitchFamily="34" charset="0"/>
              </a:rPr>
              <a:t>Kuhn (1962) refiere que un paradigma son los puntos de vista fundamentales que caracterizan a las ciencias </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Afirma que el paradigma sirve como una guía base, ya que indica las diferentes problemáticas que se deben tratar y busca un marco referencial en el cual se aclaren las interrogantes planteadas.</a:t>
            </a:r>
            <a:r>
              <a:rPr lang="es-MX" sz="2400" dirty="0"/>
              <a:t> </a:t>
            </a: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La tarea de investigación en cualquier campo de la ciencia, transita por rutas definidas por distintos paradigmas, de esta manera el investigador utiliza diversos métodos para recabar información a través de una gran variedad de procedimientos, técnicas e instrumentos.</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Esta diversidad se da de acuerdo a las diferentes concepciones y modos de interpretar la realidad educativa.</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11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7" name="Marcador de contenido 6">
            <a:extLst>
              <a:ext uri="{FF2B5EF4-FFF2-40B4-BE49-F238E27FC236}">
                <a16:creationId xmlns:a16="http://schemas.microsoft.com/office/drawing/2014/main" id="{96BE4DA5-9236-42B7-AFEB-A558A6D3E952}"/>
              </a:ext>
            </a:extLst>
          </p:cNvPr>
          <p:cNvSpPr>
            <a:spLocks noGrp="1"/>
          </p:cNvSpPr>
          <p:nvPr>
            <p:ph idx="1"/>
          </p:nvPr>
        </p:nvSpPr>
        <p:spPr>
          <a:xfrm>
            <a:off x="393895" y="379828"/>
            <a:ext cx="11549576" cy="6087233"/>
          </a:xfrm>
        </p:spPr>
        <p:txBody>
          <a:bodyPr>
            <a:normAutofit fontScale="92500" lnSpcReduction="20000"/>
          </a:bodyPr>
          <a:lstStyle/>
          <a:p>
            <a:pPr marL="0" indent="0" algn="just">
              <a:buNone/>
            </a:pPr>
            <a:r>
              <a:rPr lang="es-MX" dirty="0">
                <a:latin typeface="Arial" panose="020B0604020202020204" pitchFamily="34" charset="0"/>
                <a:cs typeface="Arial" panose="020B0604020202020204" pitchFamily="34" charset="0"/>
              </a:rPr>
              <a:t>En la investigación educativa existen tres considerados como de mayor vigencia, legitimidad y difusión:</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 Positivista</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Naturalista</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Sociocrítico</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sz="3000" dirty="0">
                <a:latin typeface="Arial" panose="020B0604020202020204" pitchFamily="34" charset="0"/>
                <a:cs typeface="Arial" panose="020B0604020202020204" pitchFamily="34" charset="0"/>
              </a:rPr>
              <a:t>Para entender las particularidades de cada paradigma y sus características en contextos reales de investigación se debe </a:t>
            </a:r>
            <a:r>
              <a:rPr lang="es-MX" sz="3000" dirty="0">
                <a:highlight>
                  <a:srgbClr val="00FF00"/>
                </a:highlight>
                <a:latin typeface="Arial" panose="020B0604020202020204" pitchFamily="34" charset="0"/>
                <a:cs typeface="Arial" panose="020B0604020202020204" pitchFamily="34" charset="0"/>
              </a:rPr>
              <a:t>conocer los fundamentos ontológicos, epistemológicos y metodológicas </a:t>
            </a:r>
            <a:r>
              <a:rPr lang="es-MX" sz="3000" dirty="0">
                <a:latin typeface="Arial" panose="020B0604020202020204" pitchFamily="34" charset="0"/>
                <a:cs typeface="Arial" panose="020B0604020202020204" pitchFamily="34" charset="0"/>
              </a:rPr>
              <a:t>de cada uno, puesto que son estos elementos los que definen a un paradigma de investigación como tal</a:t>
            </a:r>
            <a:r>
              <a:rPr lang="es-MX" dirty="0"/>
              <a:t>.</a:t>
            </a: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6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83410-73D5-4330-8B95-91D29ED9DC0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A323960-F895-41DA-A482-5A242A23B4BB}"/>
              </a:ext>
            </a:extLst>
          </p:cNvPr>
          <p:cNvSpPr>
            <a:spLocks noGrp="1"/>
          </p:cNvSpPr>
          <p:nvPr>
            <p:ph idx="1"/>
          </p:nvPr>
        </p:nvSpPr>
        <p:spPr/>
        <p:txBody>
          <a:bodyPr/>
          <a:lstStyle/>
          <a:p>
            <a:r>
              <a:rPr lang="es-MX" dirty="0">
                <a:latin typeface="Arial" panose="020B0604020202020204" pitchFamily="34" charset="0"/>
                <a:cs typeface="Arial" panose="020B0604020202020204" pitchFamily="34" charset="0"/>
              </a:rPr>
              <a:t>Para que un investigador se posicione en uno de ellos debe responder a tres interrogantes ya mencionadas: ontológicas, epistemológicas y metodológicas</a:t>
            </a:r>
          </a:p>
          <a:p>
            <a:endParaRPr lang="es-MX" dirty="0"/>
          </a:p>
        </p:txBody>
      </p:sp>
    </p:spTree>
    <p:extLst>
      <p:ext uri="{BB962C8B-B14F-4D97-AF65-F5344CB8AC3E}">
        <p14:creationId xmlns:p14="http://schemas.microsoft.com/office/powerpoint/2010/main" val="161556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40280-2406-45BA-94DC-12C6B638143A}"/>
              </a:ext>
            </a:extLst>
          </p:cNvPr>
          <p:cNvSpPr>
            <a:spLocks noGrp="1"/>
          </p:cNvSpPr>
          <p:nvPr>
            <p:ph type="title"/>
          </p:nvPr>
        </p:nvSpPr>
        <p:spPr/>
        <p:txBody>
          <a:bodyPr/>
          <a:lstStyle/>
          <a:p>
            <a:r>
              <a:rPr lang="es-MX" dirty="0"/>
              <a:t>Fundamentos de los paradigmas</a:t>
            </a:r>
          </a:p>
        </p:txBody>
      </p:sp>
      <p:graphicFrame>
        <p:nvGraphicFramePr>
          <p:cNvPr id="5" name="Marcador de contenido 4">
            <a:extLst>
              <a:ext uri="{FF2B5EF4-FFF2-40B4-BE49-F238E27FC236}">
                <a16:creationId xmlns:a16="http://schemas.microsoft.com/office/drawing/2014/main" id="{60FE9B53-E491-412A-9993-BDBC88F1365D}"/>
              </a:ext>
            </a:extLst>
          </p:cNvPr>
          <p:cNvGraphicFramePr>
            <a:graphicFrameLocks noGrp="1"/>
          </p:cNvGraphicFramePr>
          <p:nvPr>
            <p:ph idx="1"/>
            <p:extLst>
              <p:ext uri="{D42A27DB-BD31-4B8C-83A1-F6EECF244321}">
                <p14:modId xmlns:p14="http://schemas.microsoft.com/office/powerpoint/2010/main" val="4253368095"/>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84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BAA22082-5B61-4541-A61E-D577B58AD0A6}"/>
              </a:ext>
            </a:extLst>
          </p:cNvPr>
          <p:cNvSpPr>
            <a:spLocks noGrp="1"/>
          </p:cNvSpPr>
          <p:nvPr>
            <p:ph type="title"/>
          </p:nvPr>
        </p:nvSpPr>
        <p:spPr>
          <a:xfrm>
            <a:off x="704154" y="94805"/>
            <a:ext cx="10515600" cy="1348065"/>
          </a:xfrm>
        </p:spPr>
        <p:txBody>
          <a:bodyPr>
            <a:normAutofit/>
          </a:bodyPr>
          <a:lstStyle/>
          <a:p>
            <a:pPr>
              <a:lnSpc>
                <a:spcPct val="90000"/>
              </a:lnSpc>
            </a:pPr>
            <a:br>
              <a:rPr lang="es-MX" sz="4300" dirty="0">
                <a:latin typeface="Arial" panose="020B0604020202020204" pitchFamily="34" charset="0"/>
                <a:cs typeface="Arial" panose="020B0604020202020204" pitchFamily="34" charset="0"/>
              </a:rPr>
            </a:br>
            <a:r>
              <a:rPr lang="es-MX" sz="4300" dirty="0">
                <a:latin typeface="Arial" panose="020B0604020202020204" pitchFamily="34" charset="0"/>
                <a:cs typeface="Arial" panose="020B0604020202020204" pitchFamily="34" charset="0"/>
              </a:rPr>
              <a:t>Positivismo</a:t>
            </a:r>
          </a:p>
        </p:txBody>
      </p:sp>
      <p:sp>
        <p:nvSpPr>
          <p:cNvPr id="3" name="Marcador de contenido 2">
            <a:extLst>
              <a:ext uri="{FF2B5EF4-FFF2-40B4-BE49-F238E27FC236}">
                <a16:creationId xmlns:a16="http://schemas.microsoft.com/office/drawing/2014/main" id="{75785FE1-0DE0-4B89-AD99-20DD21D912AE}"/>
              </a:ext>
            </a:extLst>
          </p:cNvPr>
          <p:cNvSpPr>
            <a:spLocks noGrp="1"/>
          </p:cNvSpPr>
          <p:nvPr>
            <p:ph idx="1"/>
          </p:nvPr>
        </p:nvSpPr>
        <p:spPr>
          <a:xfrm>
            <a:off x="704154" y="2002858"/>
            <a:ext cx="10515600" cy="4295154"/>
          </a:xfrm>
        </p:spPr>
        <p:txBody>
          <a:bodyPr>
            <a:normAutofit fontScale="92500" lnSpcReduction="20000"/>
          </a:bodyPr>
          <a:lstStyle/>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Según Hernández, Fernández y Baptista (2010) es </a:t>
            </a:r>
            <a:r>
              <a:rPr lang="es-MX" dirty="0">
                <a:highlight>
                  <a:srgbClr val="FFFF00"/>
                </a:highlight>
                <a:latin typeface="Arial" panose="020B0604020202020204" pitchFamily="34" charset="0"/>
                <a:cs typeface="Arial" panose="020B0604020202020204" pitchFamily="34" charset="0"/>
              </a:rPr>
              <a:t>Augusto Comte </a:t>
            </a:r>
            <a:r>
              <a:rPr lang="es-MX" dirty="0">
                <a:latin typeface="Arial" panose="020B0604020202020204" pitchFamily="34" charset="0"/>
                <a:cs typeface="Arial" panose="020B0604020202020204" pitchFamily="34" charset="0"/>
              </a:rPr>
              <a:t>quien bautiza el nacimiento del positivismo, cuando en 1849 publica su Discurso sobre el espíritu positivo, lo cual genera el gran comienzo del paradigma positivista en la investigación. </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highlight>
                  <a:srgbClr val="FFFF00"/>
                </a:highlight>
                <a:latin typeface="Arial" panose="020B0604020202020204" pitchFamily="34" charset="0"/>
                <a:cs typeface="Arial" panose="020B0604020202020204" pitchFamily="34" charset="0"/>
              </a:rPr>
              <a:t>El paradigma positivista sustentará a la investigación que tenga como objetivo comprobar una hipótesis por medios estadísticos </a:t>
            </a:r>
            <a:r>
              <a:rPr lang="es-MX" dirty="0">
                <a:latin typeface="Arial" panose="020B0604020202020204" pitchFamily="34" charset="0"/>
                <a:cs typeface="Arial" panose="020B0604020202020204" pitchFamily="34" charset="0"/>
              </a:rPr>
              <a:t>o determinar los parámetros de una determinada variable mediante la expresión numérica. </a:t>
            </a:r>
          </a:p>
        </p:txBody>
      </p:sp>
    </p:spTree>
    <p:extLst>
      <p:ext uri="{BB962C8B-B14F-4D97-AF65-F5344CB8AC3E}">
        <p14:creationId xmlns:p14="http://schemas.microsoft.com/office/powerpoint/2010/main" val="231253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69484854-108A-45E8-A70F-99F0D3B6770D}"/>
              </a:ext>
            </a:extLst>
          </p:cNvPr>
          <p:cNvSpPr>
            <a:spLocks noGrp="1"/>
          </p:cNvSpPr>
          <p:nvPr>
            <p:ph idx="1"/>
          </p:nvPr>
        </p:nvSpPr>
        <p:spPr>
          <a:xfrm>
            <a:off x="702804" y="482219"/>
            <a:ext cx="10515600" cy="5893562"/>
          </a:xfrm>
        </p:spPr>
        <p:txBody>
          <a:bodyPr>
            <a:normAutofit fontScale="85000" lnSpcReduction="10000"/>
          </a:bodyPr>
          <a:lstStyle/>
          <a:p>
            <a:pPr marL="0" indent="0" algn="just">
              <a:buNone/>
            </a:pPr>
            <a:r>
              <a:rPr lang="es-MX" dirty="0">
                <a:latin typeface="Arial" panose="020B0604020202020204" pitchFamily="34" charset="0"/>
                <a:cs typeface="Arial" panose="020B0604020202020204" pitchFamily="34" charset="0"/>
              </a:rPr>
              <a:t>El positivismo se puede aplicar en la investigación en ciencias sociales mediante la metodología basada en procedimientos de análisis de datos como los establecidos en las ciencias exactas.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En lo social y comportamental sirve de esquema para </a:t>
            </a:r>
            <a:r>
              <a:rPr lang="es-MX" dirty="0">
                <a:highlight>
                  <a:srgbClr val="FFFF00"/>
                </a:highlight>
                <a:latin typeface="Arial" panose="020B0604020202020204" pitchFamily="34" charset="0"/>
                <a:cs typeface="Arial" panose="020B0604020202020204" pitchFamily="34" charset="0"/>
              </a:rPr>
              <a:t>determinar análisis de patrones de conducta </a:t>
            </a:r>
            <a:r>
              <a:rPr lang="es-MX" dirty="0">
                <a:latin typeface="Arial" panose="020B0604020202020204" pitchFamily="34" charset="0"/>
                <a:cs typeface="Arial" panose="020B0604020202020204" pitchFamily="34" charset="0"/>
              </a:rPr>
              <a:t>de los seres humanos en diferentes edades o </a:t>
            </a:r>
            <a:r>
              <a:rPr lang="es-MX" dirty="0">
                <a:highlight>
                  <a:srgbClr val="00FF00"/>
                </a:highlight>
                <a:latin typeface="Arial" panose="020B0604020202020204" pitchFamily="34" charset="0"/>
                <a:cs typeface="Arial" panose="020B0604020202020204" pitchFamily="34" charset="0"/>
              </a:rPr>
              <a:t>establecer las causas de los trastornos mentales a nivel de toda la raza humana sin excepción </a:t>
            </a:r>
            <a:r>
              <a:rPr lang="es-MX" dirty="0">
                <a:latin typeface="Arial" panose="020B0604020202020204" pitchFamily="34" charset="0"/>
                <a:cs typeface="Arial" panose="020B0604020202020204" pitchFamily="34" charset="0"/>
              </a:rPr>
              <a:t>(Creswell, 2014).</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Basarse en el positivismo es aceptar conocimientos que procedan de la </a:t>
            </a:r>
            <a:r>
              <a:rPr lang="es-MX" dirty="0">
                <a:highlight>
                  <a:srgbClr val="FFFF00"/>
                </a:highlight>
                <a:latin typeface="Arial" panose="020B0604020202020204" pitchFamily="34" charset="0"/>
                <a:cs typeface="Arial" panose="020B0604020202020204" pitchFamily="34" charset="0"/>
              </a:rPr>
              <a:t>experiencia del sujeto</a:t>
            </a:r>
            <a:r>
              <a:rPr lang="es-MX" dirty="0">
                <a:latin typeface="Arial" panose="020B0604020202020204" pitchFamily="34" charset="0"/>
                <a:cs typeface="Arial" panose="020B0604020202020204" pitchFamily="34" charset="0"/>
              </a:rPr>
              <a:t>, sólo tienen validez los conocimientos que existen ante la experiencia y observación; todo debe ser comprobado para ser válido para la ciencia. En este paradigma la experimentación ha constituido la principal forma para generar teoría formal (Hernández et al., 2010).</a:t>
            </a:r>
          </a:p>
        </p:txBody>
      </p:sp>
    </p:spTree>
    <p:extLst>
      <p:ext uri="{BB962C8B-B14F-4D97-AF65-F5344CB8AC3E}">
        <p14:creationId xmlns:p14="http://schemas.microsoft.com/office/powerpoint/2010/main" val="231240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25B1F8FC-D11B-44D0-BF9A-619E2C5C1C89}"/>
              </a:ext>
            </a:extLst>
          </p:cNvPr>
          <p:cNvSpPr>
            <a:spLocks noGrp="1"/>
          </p:cNvSpPr>
          <p:nvPr>
            <p:ph type="title"/>
          </p:nvPr>
        </p:nvSpPr>
        <p:spPr>
          <a:xfrm>
            <a:off x="838200" y="401221"/>
            <a:ext cx="10515600" cy="1348065"/>
          </a:xfrm>
        </p:spPr>
        <p:txBody>
          <a:bodyPr>
            <a:normAutofit/>
          </a:bodyPr>
          <a:lstStyle/>
          <a:p>
            <a:r>
              <a:rPr lang="es-MX" sz="6800">
                <a:solidFill>
                  <a:schemeClr val="bg1"/>
                </a:solidFill>
              </a:rPr>
              <a:t>Pregunta ontológica en el positivismo</a:t>
            </a:r>
          </a:p>
        </p:txBody>
      </p:sp>
      <p:sp>
        <p:nvSpPr>
          <p:cNvPr id="3" name="Marcador de contenido 2">
            <a:extLst>
              <a:ext uri="{FF2B5EF4-FFF2-40B4-BE49-F238E27FC236}">
                <a16:creationId xmlns:a16="http://schemas.microsoft.com/office/drawing/2014/main" id="{52936E30-2879-4C2C-BAE9-97EDEBFB704F}"/>
              </a:ext>
            </a:extLst>
          </p:cNvPr>
          <p:cNvSpPr>
            <a:spLocks noGrp="1"/>
          </p:cNvSpPr>
          <p:nvPr>
            <p:ph idx="1"/>
          </p:nvPr>
        </p:nvSpPr>
        <p:spPr>
          <a:xfrm>
            <a:off x="838200" y="2586789"/>
            <a:ext cx="10515600" cy="3590174"/>
          </a:xfrm>
        </p:spPr>
        <p:txBody>
          <a:bodyPr>
            <a:normAutofit/>
          </a:bodyPr>
          <a:lstStyle/>
          <a:p>
            <a:pPr marL="0" indent="0">
              <a:buNone/>
            </a:pPr>
            <a:r>
              <a:rPr lang="es-MX" dirty="0">
                <a:latin typeface="Arial" panose="020B0604020202020204" pitchFamily="34" charset="0"/>
                <a:cs typeface="Arial" panose="020B0604020202020204" pitchFamily="34" charset="0"/>
              </a:rPr>
              <a:t>Para el positivismo la realidad es absoluta, es regida por las leyes y mecanismos naturales. </a:t>
            </a:r>
            <a:endParaRPr lang="es-MX">
              <a:latin typeface="Arial" panose="020B0604020202020204" pitchFamily="34" charset="0"/>
              <a:cs typeface="Arial" panose="020B0604020202020204" pitchFamily="34" charset="0"/>
            </a:endParaRPr>
          </a:p>
          <a:p>
            <a:pPr marL="0" indent="0">
              <a:buNone/>
            </a:pPr>
            <a:endParaRPr lang="es-MX">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Desde este paradigma se pueden determinar los diferentes factores que se encuentran alrededor de un fenómeno de estudio.</a:t>
            </a:r>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533564"/>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412425"/>
      </a:dk2>
      <a:lt2>
        <a:srgbClr val="E8E2E7"/>
      </a:lt2>
      <a:accent1>
        <a:srgbClr val="2AB83A"/>
      </a:accent1>
      <a:accent2>
        <a:srgbClr val="1EB76E"/>
      </a:accent2>
      <a:accent3>
        <a:srgbClr val="29B4AC"/>
      </a:accent3>
      <a:accent4>
        <a:srgbClr val="218ECB"/>
      </a:accent4>
      <a:accent5>
        <a:srgbClr val="3359DD"/>
      </a:accent5>
      <a:accent6>
        <a:srgbClr val="5B3ED2"/>
      </a:accent6>
      <a:hlink>
        <a:srgbClr val="BF3FB0"/>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722</TotalTime>
  <Words>1252</Words>
  <Application>Microsoft Office PowerPoint</Application>
  <PresentationFormat>Panorámica</PresentationFormat>
  <Paragraphs>80</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The Hand Bold</vt:lpstr>
      <vt:lpstr>The Serif Hand Black</vt:lpstr>
      <vt:lpstr>Wingdings</vt:lpstr>
      <vt:lpstr>SketchyVTI</vt:lpstr>
      <vt:lpstr>PARADIGMAS EN LA INVESTIGACIÓN EDUCATIVA</vt:lpstr>
      <vt:lpstr>CONCEPTO DE PARADIGMA</vt:lpstr>
      <vt:lpstr>Presentación de PowerPoint</vt:lpstr>
      <vt:lpstr>Presentación de PowerPoint</vt:lpstr>
      <vt:lpstr>Presentación de PowerPoint</vt:lpstr>
      <vt:lpstr>Fundamentos de los paradigmas</vt:lpstr>
      <vt:lpstr> Positivismo</vt:lpstr>
      <vt:lpstr>Presentación de PowerPoint</vt:lpstr>
      <vt:lpstr>Pregunta ontológica en el positivismo</vt:lpstr>
      <vt:lpstr>Pregunta EPISTEMOLÓGICA en el positivismo</vt:lpstr>
      <vt:lpstr>Pregunta metodoLÓGICA en el positivismo</vt:lpstr>
      <vt:lpstr>Presentación de PowerPoint</vt:lpstr>
      <vt:lpstr>Presentación de PowerPoint</vt:lpstr>
      <vt:lpstr>NATURALISTA</vt:lpstr>
      <vt:lpstr>Presentación de PowerPoint</vt:lpstr>
      <vt:lpstr>Presentación de PowerPoint</vt:lpstr>
      <vt:lpstr>Presentación de PowerPoint</vt:lpstr>
      <vt:lpstr>Presentación de PowerPoint</vt:lpstr>
      <vt:lpstr>Presentación de PowerPoint</vt:lpstr>
      <vt:lpstr>Presentación de PowerPoint</vt:lpstr>
      <vt:lpstr>Sociocrítico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PARADIGMAS EN LA INVESTIGACIÓN EDUCATIVA</dc:title>
  <dc:creator>Guadalupe Hernández</dc:creator>
  <cp:lastModifiedBy>Guadalupe Hernández</cp:lastModifiedBy>
  <cp:revision>1</cp:revision>
  <dcterms:created xsi:type="dcterms:W3CDTF">2020-10-13T06:11:46Z</dcterms:created>
  <dcterms:modified xsi:type="dcterms:W3CDTF">2020-10-13T18:13:56Z</dcterms:modified>
</cp:coreProperties>
</file>