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adalupe Hernández" userId="22101b1e138c7119" providerId="LiveId" clId="{9368C6E2-FD90-4EC2-9ABE-CA9691B7F610}"/>
    <pc:docChg chg="undo custSel mod addSld delSld modSld sldOrd">
      <pc:chgData name="Guadalupe Hernández" userId="22101b1e138c7119" providerId="LiveId" clId="{9368C6E2-FD90-4EC2-9ABE-CA9691B7F610}" dt="2020-10-20T18:29:59.461" v="6501" actId="20577"/>
      <pc:docMkLst>
        <pc:docMk/>
      </pc:docMkLst>
      <pc:sldChg chg="addSp modSp mod setBg">
        <pc:chgData name="Guadalupe Hernández" userId="22101b1e138c7119" providerId="LiveId" clId="{9368C6E2-FD90-4EC2-9ABE-CA9691B7F610}" dt="2020-10-20T17:45:47.189" v="6481" actId="123"/>
        <pc:sldMkLst>
          <pc:docMk/>
          <pc:sldMk cId="1158668108" sldId="258"/>
        </pc:sldMkLst>
        <pc:spChg chg="mod">
          <ac:chgData name="Guadalupe Hernández" userId="22101b1e138c7119" providerId="LiveId" clId="{9368C6E2-FD90-4EC2-9ABE-CA9691B7F610}" dt="2020-10-20T06:25:26.914" v="5563" actId="26606"/>
          <ac:spMkLst>
            <pc:docMk/>
            <pc:sldMk cId="1158668108" sldId="258"/>
            <ac:spMk id="2" creationId="{FC2A2536-7D9E-43B8-92A0-454C6CBA6146}"/>
          </ac:spMkLst>
        </pc:spChg>
        <pc:spChg chg="mod">
          <ac:chgData name="Guadalupe Hernández" userId="22101b1e138c7119" providerId="LiveId" clId="{9368C6E2-FD90-4EC2-9ABE-CA9691B7F610}" dt="2020-10-20T17:45:47.189" v="6481" actId="123"/>
          <ac:spMkLst>
            <pc:docMk/>
            <pc:sldMk cId="1158668108" sldId="258"/>
            <ac:spMk id="3" creationId="{6F6D83EB-F34E-496F-9521-5C730B4E0E36}"/>
          </ac:spMkLst>
        </pc:spChg>
        <pc:spChg chg="add">
          <ac:chgData name="Guadalupe Hernández" userId="22101b1e138c7119" providerId="LiveId" clId="{9368C6E2-FD90-4EC2-9ABE-CA9691B7F610}" dt="2020-10-20T06:25:26.914" v="5563" actId="26606"/>
          <ac:spMkLst>
            <pc:docMk/>
            <pc:sldMk cId="1158668108" sldId="258"/>
            <ac:spMk id="8" creationId="{1BB867FF-FC45-48F7-8104-F89BE54909F1}"/>
          </ac:spMkLst>
        </pc:spChg>
        <pc:spChg chg="add">
          <ac:chgData name="Guadalupe Hernández" userId="22101b1e138c7119" providerId="LiveId" clId="{9368C6E2-FD90-4EC2-9ABE-CA9691B7F610}" dt="2020-10-20T06:25:26.914" v="5563" actId="26606"/>
          <ac:spMkLst>
            <pc:docMk/>
            <pc:sldMk cId="1158668108" sldId="258"/>
            <ac:spMk id="10" creationId="{8BB56887-D0D5-4F0C-9E19-7247EB83C8B7}"/>
          </ac:spMkLst>
        </pc:spChg>
        <pc:spChg chg="add">
          <ac:chgData name="Guadalupe Hernández" userId="22101b1e138c7119" providerId="LiveId" clId="{9368C6E2-FD90-4EC2-9ABE-CA9691B7F610}" dt="2020-10-20T06:25:26.914" v="5563" actId="26606"/>
          <ac:spMkLst>
            <pc:docMk/>
            <pc:sldMk cId="1158668108" sldId="258"/>
            <ac:spMk id="12" creationId="{081E4A58-353D-44AE-B2FC-2A74E2E400F7}"/>
          </ac:spMkLst>
        </pc:spChg>
      </pc:sldChg>
      <pc:sldChg chg="addSp delSp modSp mod setBg modAnim">
        <pc:chgData name="Guadalupe Hernández" userId="22101b1e138c7119" providerId="LiveId" clId="{9368C6E2-FD90-4EC2-9ABE-CA9691B7F610}" dt="2020-10-20T06:26:27.053" v="5575" actId="1076"/>
        <pc:sldMkLst>
          <pc:docMk/>
          <pc:sldMk cId="3772948366" sldId="259"/>
        </pc:sldMkLst>
        <pc:spChg chg="del">
          <ac:chgData name="Guadalupe Hernández" userId="22101b1e138c7119" providerId="LiveId" clId="{9368C6E2-FD90-4EC2-9ABE-CA9691B7F610}" dt="2020-10-20T02:55:35.299" v="248" actId="478"/>
          <ac:spMkLst>
            <pc:docMk/>
            <pc:sldMk cId="3772948366" sldId="259"/>
            <ac:spMk id="2" creationId="{2C831C75-984A-45E1-BFE3-164775506E22}"/>
          </ac:spMkLst>
        </pc:spChg>
        <pc:spChg chg="add del mod">
          <ac:chgData name="Guadalupe Hernández" userId="22101b1e138c7119" providerId="LiveId" clId="{9368C6E2-FD90-4EC2-9ABE-CA9691B7F610}" dt="2020-10-20T06:26:15.664" v="5572" actId="26606"/>
          <ac:spMkLst>
            <pc:docMk/>
            <pc:sldMk cId="3772948366" sldId="259"/>
            <ac:spMk id="3" creationId="{BEAA75B0-7C9E-44FE-A543-0A2B003DD507}"/>
          </ac:spMkLst>
        </pc:spChg>
        <pc:spChg chg="add mod">
          <ac:chgData name="Guadalupe Hernández" userId="22101b1e138c7119" providerId="LiveId" clId="{9368C6E2-FD90-4EC2-9ABE-CA9691B7F610}" dt="2020-10-20T06:26:21.380" v="5573" actId="1076"/>
          <ac:spMkLst>
            <pc:docMk/>
            <pc:sldMk cId="3772948366" sldId="259"/>
            <ac:spMk id="4" creationId="{E89AADDD-6B22-4677-84AC-5E8DEABBBBAA}"/>
          </ac:spMkLst>
        </pc:spChg>
        <pc:spChg chg="add del">
          <ac:chgData name="Guadalupe Hernández" userId="22101b1e138c7119" providerId="LiveId" clId="{9368C6E2-FD90-4EC2-9ABE-CA9691B7F610}" dt="2020-10-20T06:25:56.536" v="5567" actId="26606"/>
          <ac:spMkLst>
            <pc:docMk/>
            <pc:sldMk cId="3772948366" sldId="259"/>
            <ac:spMk id="7" creationId="{AFF8D2E5-2C4E-47B1-930B-6C82B7C31331}"/>
          </ac:spMkLst>
        </pc:spChg>
        <pc:spChg chg="add del">
          <ac:chgData name="Guadalupe Hernández" userId="22101b1e138c7119" providerId="LiveId" clId="{9368C6E2-FD90-4EC2-9ABE-CA9691B7F610}" dt="2020-10-20T06:25:56.536" v="5567" actId="26606"/>
          <ac:spMkLst>
            <pc:docMk/>
            <pc:sldMk cId="3772948366" sldId="259"/>
            <ac:spMk id="8" creationId="{801E4ADA-0EA9-4930-846E-3C11E8BED6DD}"/>
          </ac:spMkLst>
        </pc:spChg>
        <pc:spChg chg="add del">
          <ac:chgData name="Guadalupe Hernández" userId="22101b1e138c7119" providerId="LiveId" clId="{9368C6E2-FD90-4EC2-9ABE-CA9691B7F610}" dt="2020-10-20T06:25:56.536" v="5567" actId="26606"/>
          <ac:spMkLst>
            <pc:docMk/>
            <pc:sldMk cId="3772948366" sldId="259"/>
            <ac:spMk id="9" creationId="{FB92FFCE-0C90-454E-AA25-D4EE9A6C39C5}"/>
          </ac:spMkLst>
        </pc:spChg>
        <pc:spChg chg="add del">
          <ac:chgData name="Guadalupe Hernández" userId="22101b1e138c7119" providerId="LiveId" clId="{9368C6E2-FD90-4EC2-9ABE-CA9691B7F610}" dt="2020-10-20T06:25:40.640" v="5565" actId="26606"/>
          <ac:spMkLst>
            <pc:docMk/>
            <pc:sldMk cId="3772948366" sldId="259"/>
            <ac:spMk id="10" creationId="{53B021B3-DE93-4AB7-8A18-CF5F1CED88B8}"/>
          </ac:spMkLst>
        </pc:spChg>
        <pc:spChg chg="add del">
          <ac:chgData name="Guadalupe Hernández" userId="22101b1e138c7119" providerId="LiveId" clId="{9368C6E2-FD90-4EC2-9ABE-CA9691B7F610}" dt="2020-10-20T06:25:40.640" v="5565" actId="26606"/>
          <ac:spMkLst>
            <pc:docMk/>
            <pc:sldMk cId="3772948366" sldId="259"/>
            <ac:spMk id="12" creationId="{52D502E5-F6B4-4D58-B4AE-FC466FF15EE8}"/>
          </ac:spMkLst>
        </pc:spChg>
        <pc:spChg chg="add del">
          <ac:chgData name="Guadalupe Hernández" userId="22101b1e138c7119" providerId="LiveId" clId="{9368C6E2-FD90-4EC2-9ABE-CA9691B7F610}" dt="2020-10-20T06:25:40.640" v="5565" actId="26606"/>
          <ac:spMkLst>
            <pc:docMk/>
            <pc:sldMk cId="3772948366" sldId="259"/>
            <ac:spMk id="14" creationId="{9DECDBF4-02B6-4BB4-B65B-B8107AD6A9E8}"/>
          </ac:spMkLst>
        </pc:spChg>
        <pc:spChg chg="add del">
          <ac:chgData name="Guadalupe Hernández" userId="22101b1e138c7119" providerId="LiveId" clId="{9368C6E2-FD90-4EC2-9ABE-CA9691B7F610}" dt="2020-10-20T06:26:07.537" v="5569" actId="26606"/>
          <ac:spMkLst>
            <pc:docMk/>
            <pc:sldMk cId="3772948366" sldId="259"/>
            <ac:spMk id="16" creationId="{2B566528-1B12-4246-9431-5C2D7D081168}"/>
          </ac:spMkLst>
        </pc:spChg>
        <pc:spChg chg="add del">
          <ac:chgData name="Guadalupe Hernández" userId="22101b1e138c7119" providerId="LiveId" clId="{9368C6E2-FD90-4EC2-9ABE-CA9691B7F610}" dt="2020-10-20T06:26:07.537" v="5569" actId="26606"/>
          <ac:spMkLst>
            <pc:docMk/>
            <pc:sldMk cId="3772948366" sldId="259"/>
            <ac:spMk id="17" creationId="{D3F51FEB-38FB-4F6C-9F7B-2F2AFAB65463}"/>
          </ac:spMkLst>
        </pc:spChg>
        <pc:spChg chg="add del">
          <ac:chgData name="Guadalupe Hernández" userId="22101b1e138c7119" providerId="LiveId" clId="{9368C6E2-FD90-4EC2-9ABE-CA9691B7F610}" dt="2020-10-20T06:26:07.537" v="5569" actId="26606"/>
          <ac:spMkLst>
            <pc:docMk/>
            <pc:sldMk cId="3772948366" sldId="259"/>
            <ac:spMk id="19" creationId="{1E547BA6-BAE0-43BB-A7CA-60F69CE252F0}"/>
          </ac:spMkLst>
        </pc:spChg>
        <pc:spChg chg="add del">
          <ac:chgData name="Guadalupe Hernández" userId="22101b1e138c7119" providerId="LiveId" clId="{9368C6E2-FD90-4EC2-9ABE-CA9691B7F610}" dt="2020-10-20T06:26:15.648" v="5571" actId="26606"/>
          <ac:spMkLst>
            <pc:docMk/>
            <pc:sldMk cId="3772948366" sldId="259"/>
            <ac:spMk id="23" creationId="{907EF6B7-1338-4443-8C46-6A318D952DFD}"/>
          </ac:spMkLst>
        </pc:spChg>
        <pc:spChg chg="add del">
          <ac:chgData name="Guadalupe Hernández" userId="22101b1e138c7119" providerId="LiveId" clId="{9368C6E2-FD90-4EC2-9ABE-CA9691B7F610}" dt="2020-10-20T06:26:15.648" v="5571" actId="26606"/>
          <ac:spMkLst>
            <pc:docMk/>
            <pc:sldMk cId="3772948366" sldId="259"/>
            <ac:spMk id="24" creationId="{DAAE4CDD-124C-4DCF-9584-B6033B545DD5}"/>
          </ac:spMkLst>
        </pc:spChg>
        <pc:spChg chg="add del">
          <ac:chgData name="Guadalupe Hernández" userId="22101b1e138c7119" providerId="LiveId" clId="{9368C6E2-FD90-4EC2-9ABE-CA9691B7F610}" dt="2020-10-20T06:26:15.648" v="5571" actId="26606"/>
          <ac:spMkLst>
            <pc:docMk/>
            <pc:sldMk cId="3772948366" sldId="259"/>
            <ac:spMk id="25" creationId="{081E4A58-353D-44AE-B2FC-2A74E2E400F7}"/>
          </ac:spMkLst>
        </pc:spChg>
        <pc:spChg chg="add del">
          <ac:chgData name="Guadalupe Hernández" userId="22101b1e138c7119" providerId="LiveId" clId="{9368C6E2-FD90-4EC2-9ABE-CA9691B7F610}" dt="2020-10-20T06:26:15.648" v="5571" actId="26606"/>
          <ac:spMkLst>
            <pc:docMk/>
            <pc:sldMk cId="3772948366" sldId="259"/>
            <ac:spMk id="26" creationId="{BEAA75B0-7C9E-44FE-A543-0A2B003DD507}"/>
          </ac:spMkLst>
        </pc:spChg>
        <pc:spChg chg="add">
          <ac:chgData name="Guadalupe Hernández" userId="22101b1e138c7119" providerId="LiveId" clId="{9368C6E2-FD90-4EC2-9ABE-CA9691B7F610}" dt="2020-10-20T06:26:15.664" v="5572" actId="26606"/>
          <ac:spMkLst>
            <pc:docMk/>
            <pc:sldMk cId="3772948366" sldId="259"/>
            <ac:spMk id="28" creationId="{1BB867FF-FC45-48F7-8104-F89BE54909F1}"/>
          </ac:spMkLst>
        </pc:spChg>
        <pc:spChg chg="add">
          <ac:chgData name="Guadalupe Hernández" userId="22101b1e138c7119" providerId="LiveId" clId="{9368C6E2-FD90-4EC2-9ABE-CA9691B7F610}" dt="2020-10-20T06:26:15.664" v="5572" actId="26606"/>
          <ac:spMkLst>
            <pc:docMk/>
            <pc:sldMk cId="3772948366" sldId="259"/>
            <ac:spMk id="29" creationId="{8BB56887-D0D5-4F0C-9E19-7247EB83C8B7}"/>
          </ac:spMkLst>
        </pc:spChg>
        <pc:spChg chg="add">
          <ac:chgData name="Guadalupe Hernández" userId="22101b1e138c7119" providerId="LiveId" clId="{9368C6E2-FD90-4EC2-9ABE-CA9691B7F610}" dt="2020-10-20T06:26:15.664" v="5572" actId="26606"/>
          <ac:spMkLst>
            <pc:docMk/>
            <pc:sldMk cId="3772948366" sldId="259"/>
            <ac:spMk id="30" creationId="{081E4A58-353D-44AE-B2FC-2A74E2E400F7}"/>
          </ac:spMkLst>
        </pc:spChg>
        <pc:spChg chg="add mod">
          <ac:chgData name="Guadalupe Hernández" userId="22101b1e138c7119" providerId="LiveId" clId="{9368C6E2-FD90-4EC2-9ABE-CA9691B7F610}" dt="2020-10-20T06:26:27.053" v="5575" actId="1076"/>
          <ac:spMkLst>
            <pc:docMk/>
            <pc:sldMk cId="3772948366" sldId="259"/>
            <ac:spMk id="31" creationId="{BEAA75B0-7C9E-44FE-A543-0A2B003DD507}"/>
          </ac:spMkLst>
        </pc:spChg>
        <pc:grpChg chg="add del">
          <ac:chgData name="Guadalupe Hernández" userId="22101b1e138c7119" providerId="LiveId" clId="{9368C6E2-FD90-4EC2-9ABE-CA9691B7F610}" dt="2020-10-20T06:26:07.537" v="5569" actId="26606"/>
          <ac:grpSpMkLst>
            <pc:docMk/>
            <pc:sldMk cId="3772948366" sldId="259"/>
            <ac:grpSpMk id="13" creationId="{07EAA094-9CF6-4695-958A-33D9BCAA9474}"/>
          </ac:grpSpMkLst>
        </pc:grpChg>
        <pc:graphicFrameChg chg="add del">
          <ac:chgData name="Guadalupe Hernández" userId="22101b1e138c7119" providerId="LiveId" clId="{9368C6E2-FD90-4EC2-9ABE-CA9691B7F610}" dt="2020-10-20T06:25:40.640" v="5565" actId="26606"/>
          <ac:graphicFrameMkLst>
            <pc:docMk/>
            <pc:sldMk cId="3772948366" sldId="259"/>
            <ac:graphicFrameMk id="6" creationId="{D704A6E3-B2EF-474B-BCC8-C6C0D9F5773F}"/>
          </ac:graphicFrameMkLst>
        </pc:graphicFrameChg>
        <pc:graphicFrameChg chg="add del">
          <ac:chgData name="Guadalupe Hernández" userId="22101b1e138c7119" providerId="LiveId" clId="{9368C6E2-FD90-4EC2-9ABE-CA9691B7F610}" dt="2020-10-20T06:25:56.536" v="5567" actId="26606"/>
          <ac:graphicFrameMkLst>
            <pc:docMk/>
            <pc:sldMk cId="3772948366" sldId="259"/>
            <ac:graphicFrameMk id="11" creationId="{FCA1756F-9364-4728-9610-D4C9A5684177}"/>
          </ac:graphicFrameMkLst>
        </pc:graphicFrameChg>
        <pc:graphicFrameChg chg="add del">
          <ac:chgData name="Guadalupe Hernández" userId="22101b1e138c7119" providerId="LiveId" clId="{9368C6E2-FD90-4EC2-9ABE-CA9691B7F610}" dt="2020-10-20T06:26:07.537" v="5569" actId="26606"/>
          <ac:graphicFrameMkLst>
            <pc:docMk/>
            <pc:sldMk cId="3772948366" sldId="259"/>
            <ac:graphicFrameMk id="21" creationId="{9F1D8BBF-9B1F-4BA7-9342-8B2C05DC00A4}"/>
          </ac:graphicFrameMkLst>
        </pc:graphicFrameChg>
        <pc:picChg chg="add del">
          <ac:chgData name="Guadalupe Hernández" userId="22101b1e138c7119" providerId="LiveId" clId="{9368C6E2-FD90-4EC2-9ABE-CA9691B7F610}" dt="2020-10-20T06:26:07.537" v="5569" actId="26606"/>
          <ac:picMkLst>
            <pc:docMk/>
            <pc:sldMk cId="3772948366" sldId="259"/>
            <ac:picMk id="18" creationId="{2A330B60-E729-4E08-B662-C09259CA6820}"/>
          </ac:picMkLst>
        </pc:picChg>
      </pc:sldChg>
      <pc:sldChg chg="addSp modSp new mod setBg">
        <pc:chgData name="Guadalupe Hernández" userId="22101b1e138c7119" providerId="LiveId" clId="{9368C6E2-FD90-4EC2-9ABE-CA9691B7F610}" dt="2020-10-20T17:52:57.808" v="6483" actId="13926"/>
        <pc:sldMkLst>
          <pc:docMk/>
          <pc:sldMk cId="3496350897" sldId="260"/>
        </pc:sldMkLst>
        <pc:spChg chg="mod">
          <ac:chgData name="Guadalupe Hernández" userId="22101b1e138c7119" providerId="LiveId" clId="{9368C6E2-FD90-4EC2-9ABE-CA9691B7F610}" dt="2020-10-20T06:26:52.231" v="5576" actId="26606"/>
          <ac:spMkLst>
            <pc:docMk/>
            <pc:sldMk cId="3496350897" sldId="260"/>
            <ac:spMk id="2" creationId="{5BB41AF6-6948-4A8F-BAA6-BBBF304C980E}"/>
          </ac:spMkLst>
        </pc:spChg>
        <pc:spChg chg="mod">
          <ac:chgData name="Guadalupe Hernández" userId="22101b1e138c7119" providerId="LiveId" clId="{9368C6E2-FD90-4EC2-9ABE-CA9691B7F610}" dt="2020-10-20T17:52:57.808" v="6483" actId="13926"/>
          <ac:spMkLst>
            <pc:docMk/>
            <pc:sldMk cId="3496350897" sldId="260"/>
            <ac:spMk id="3" creationId="{A020CDC5-AD1A-4003-B07F-F018F9B36021}"/>
          </ac:spMkLst>
        </pc:spChg>
        <pc:spChg chg="add">
          <ac:chgData name="Guadalupe Hernández" userId="22101b1e138c7119" providerId="LiveId" clId="{9368C6E2-FD90-4EC2-9ABE-CA9691B7F610}" dt="2020-10-20T06:26:52.231" v="5576" actId="26606"/>
          <ac:spMkLst>
            <pc:docMk/>
            <pc:sldMk cId="3496350897" sldId="260"/>
            <ac:spMk id="8" creationId="{DBF61EA3-B236-439E-9C0B-340980D56BEE}"/>
          </ac:spMkLst>
        </pc:spChg>
        <pc:spChg chg="add">
          <ac:chgData name="Guadalupe Hernández" userId="22101b1e138c7119" providerId="LiveId" clId="{9368C6E2-FD90-4EC2-9ABE-CA9691B7F610}" dt="2020-10-20T06:26:52.231" v="5576" actId="26606"/>
          <ac:spMkLst>
            <pc:docMk/>
            <pc:sldMk cId="3496350897" sldId="260"/>
            <ac:spMk id="14" creationId="{E659831F-0D9A-4C63-9EBB-8435B85A440F}"/>
          </ac:spMkLst>
        </pc:spChg>
        <pc:grpChg chg="add">
          <ac:chgData name="Guadalupe Hernández" userId="22101b1e138c7119" providerId="LiveId" clId="{9368C6E2-FD90-4EC2-9ABE-CA9691B7F610}" dt="2020-10-20T06:26:52.231" v="5576" actId="26606"/>
          <ac:grpSpMkLst>
            <pc:docMk/>
            <pc:sldMk cId="3496350897" sldId="260"/>
            <ac:grpSpMk id="10" creationId="{28FAF094-D087-493F-8DF9-A486C2D6BBAA}"/>
          </ac:grpSpMkLst>
        </pc:grpChg>
      </pc:sldChg>
      <pc:sldChg chg="addSp delSp modSp new mod setBg">
        <pc:chgData name="Guadalupe Hernández" userId="22101b1e138c7119" providerId="LiveId" clId="{9368C6E2-FD90-4EC2-9ABE-CA9691B7F610}" dt="2020-10-20T06:27:39.846" v="5588" actId="403"/>
        <pc:sldMkLst>
          <pc:docMk/>
          <pc:sldMk cId="3446006543" sldId="261"/>
        </pc:sldMkLst>
        <pc:spChg chg="del">
          <ac:chgData name="Guadalupe Hernández" userId="22101b1e138c7119" providerId="LiveId" clId="{9368C6E2-FD90-4EC2-9ABE-CA9691B7F610}" dt="2020-10-20T03:23:49.241" v="870" actId="478"/>
          <ac:spMkLst>
            <pc:docMk/>
            <pc:sldMk cId="3446006543" sldId="261"/>
            <ac:spMk id="2" creationId="{8F84EA9C-DF1E-4230-B4D4-1F676A6CACBB}"/>
          </ac:spMkLst>
        </pc:spChg>
        <pc:spChg chg="del mod">
          <ac:chgData name="Guadalupe Hernández" userId="22101b1e138c7119" providerId="LiveId" clId="{9368C6E2-FD90-4EC2-9ABE-CA9691B7F610}" dt="2020-10-20T06:27:10.599" v="5581" actId="26606"/>
          <ac:spMkLst>
            <pc:docMk/>
            <pc:sldMk cId="3446006543" sldId="261"/>
            <ac:spMk id="3" creationId="{16C141C2-5ED1-4439-AF71-81657176E0ED}"/>
          </ac:spMkLst>
        </pc:spChg>
        <pc:spChg chg="add">
          <ac:chgData name="Guadalupe Hernández" userId="22101b1e138c7119" providerId="LiveId" clId="{9368C6E2-FD90-4EC2-9ABE-CA9691B7F610}" dt="2020-10-20T06:27:10.599" v="5581" actId="26606"/>
          <ac:spMkLst>
            <pc:docMk/>
            <pc:sldMk cId="3446006543" sldId="261"/>
            <ac:spMk id="9" creationId="{7DA1F35B-C8F7-4A5A-9339-7DA4D785B300}"/>
          </ac:spMkLst>
        </pc:spChg>
        <pc:spChg chg="add">
          <ac:chgData name="Guadalupe Hernández" userId="22101b1e138c7119" providerId="LiveId" clId="{9368C6E2-FD90-4EC2-9ABE-CA9691B7F610}" dt="2020-10-20T06:27:10.599" v="5581" actId="26606"/>
          <ac:spMkLst>
            <pc:docMk/>
            <pc:sldMk cId="3446006543" sldId="261"/>
            <ac:spMk id="11" creationId="{B2D4AD41-40DA-4A81-92F5-B6E3BA1ED82A}"/>
          </ac:spMkLst>
        </pc:spChg>
        <pc:graphicFrameChg chg="add mod">
          <ac:chgData name="Guadalupe Hernández" userId="22101b1e138c7119" providerId="LiveId" clId="{9368C6E2-FD90-4EC2-9ABE-CA9691B7F610}" dt="2020-10-20T06:27:39.846" v="5588" actId="403"/>
          <ac:graphicFrameMkLst>
            <pc:docMk/>
            <pc:sldMk cId="3446006543" sldId="261"/>
            <ac:graphicFrameMk id="5" creationId="{1B0AE528-9927-4B58-98A6-D0CC87BCA1FD}"/>
          </ac:graphicFrameMkLst>
        </pc:graphicFrameChg>
      </pc:sldChg>
      <pc:sldChg chg="addSp modSp new mod setBg">
        <pc:chgData name="Guadalupe Hernández" userId="22101b1e138c7119" providerId="LiveId" clId="{9368C6E2-FD90-4EC2-9ABE-CA9691B7F610}" dt="2020-10-20T17:57:15.499" v="6485" actId="13926"/>
        <pc:sldMkLst>
          <pc:docMk/>
          <pc:sldMk cId="2580088104" sldId="262"/>
        </pc:sldMkLst>
        <pc:spChg chg="mod">
          <ac:chgData name="Guadalupe Hernández" userId="22101b1e138c7119" providerId="LiveId" clId="{9368C6E2-FD90-4EC2-9ABE-CA9691B7F610}" dt="2020-10-20T06:27:54.164" v="5589" actId="26606"/>
          <ac:spMkLst>
            <pc:docMk/>
            <pc:sldMk cId="2580088104" sldId="262"/>
            <ac:spMk id="2" creationId="{CAC86C2F-C1EB-408C-AAA0-788873854FED}"/>
          </ac:spMkLst>
        </pc:spChg>
        <pc:spChg chg="mod">
          <ac:chgData name="Guadalupe Hernández" userId="22101b1e138c7119" providerId="LiveId" clId="{9368C6E2-FD90-4EC2-9ABE-CA9691B7F610}" dt="2020-10-20T17:57:15.499" v="6485" actId="13926"/>
          <ac:spMkLst>
            <pc:docMk/>
            <pc:sldMk cId="2580088104" sldId="262"/>
            <ac:spMk id="3" creationId="{B03B1BA3-A45D-4EB8-9A07-29414E48112D}"/>
          </ac:spMkLst>
        </pc:spChg>
        <pc:spChg chg="add">
          <ac:chgData name="Guadalupe Hernández" userId="22101b1e138c7119" providerId="LiveId" clId="{9368C6E2-FD90-4EC2-9ABE-CA9691B7F610}" dt="2020-10-20T06:27:54.164" v="5589" actId="26606"/>
          <ac:spMkLst>
            <pc:docMk/>
            <pc:sldMk cId="2580088104" sldId="262"/>
            <ac:spMk id="8" creationId="{907EF6B7-1338-4443-8C46-6A318D952DFD}"/>
          </ac:spMkLst>
        </pc:spChg>
        <pc:spChg chg="add">
          <ac:chgData name="Guadalupe Hernández" userId="22101b1e138c7119" providerId="LiveId" clId="{9368C6E2-FD90-4EC2-9ABE-CA9691B7F610}" dt="2020-10-20T06:27:54.164" v="5589" actId="26606"/>
          <ac:spMkLst>
            <pc:docMk/>
            <pc:sldMk cId="2580088104" sldId="262"/>
            <ac:spMk id="10" creationId="{DAAE4CDD-124C-4DCF-9584-B6033B545DD5}"/>
          </ac:spMkLst>
        </pc:spChg>
        <pc:spChg chg="add">
          <ac:chgData name="Guadalupe Hernández" userId="22101b1e138c7119" providerId="LiveId" clId="{9368C6E2-FD90-4EC2-9ABE-CA9691B7F610}" dt="2020-10-20T06:27:54.164" v="5589" actId="26606"/>
          <ac:spMkLst>
            <pc:docMk/>
            <pc:sldMk cId="2580088104" sldId="262"/>
            <ac:spMk id="12" creationId="{081E4A58-353D-44AE-B2FC-2A74E2E400F7}"/>
          </ac:spMkLst>
        </pc:spChg>
      </pc:sldChg>
      <pc:sldChg chg="addSp delSp modSp new mod setBg">
        <pc:chgData name="Guadalupe Hernández" userId="22101b1e138c7119" providerId="LiveId" clId="{9368C6E2-FD90-4EC2-9ABE-CA9691B7F610}" dt="2020-10-20T06:28:39.039" v="5595" actId="14100"/>
        <pc:sldMkLst>
          <pc:docMk/>
          <pc:sldMk cId="2216562136" sldId="263"/>
        </pc:sldMkLst>
        <pc:spChg chg="del">
          <ac:chgData name="Guadalupe Hernández" userId="22101b1e138c7119" providerId="LiveId" clId="{9368C6E2-FD90-4EC2-9ABE-CA9691B7F610}" dt="2020-10-20T03:45:48.878" v="1740" actId="478"/>
          <ac:spMkLst>
            <pc:docMk/>
            <pc:sldMk cId="2216562136" sldId="263"/>
            <ac:spMk id="2" creationId="{CC5F4966-C24F-4825-8CDD-22122E2CD3D2}"/>
          </ac:spMkLst>
        </pc:spChg>
        <pc:spChg chg="del mod">
          <ac:chgData name="Guadalupe Hernández" userId="22101b1e138c7119" providerId="LiveId" clId="{9368C6E2-FD90-4EC2-9ABE-CA9691B7F610}" dt="2020-10-20T06:28:02.210" v="5590" actId="26606"/>
          <ac:spMkLst>
            <pc:docMk/>
            <pc:sldMk cId="2216562136" sldId="263"/>
            <ac:spMk id="3" creationId="{3E9FC752-C20A-4E79-8B02-873B22914651}"/>
          </ac:spMkLst>
        </pc:spChg>
        <pc:spChg chg="add">
          <ac:chgData name="Guadalupe Hernández" userId="22101b1e138c7119" providerId="LiveId" clId="{9368C6E2-FD90-4EC2-9ABE-CA9691B7F610}" dt="2020-10-20T06:28:02.210" v="5590" actId="26606"/>
          <ac:spMkLst>
            <pc:docMk/>
            <pc:sldMk cId="2216562136" sldId="263"/>
            <ac:spMk id="9" creationId="{7DA1F35B-C8F7-4A5A-9339-7DA4D785B300}"/>
          </ac:spMkLst>
        </pc:spChg>
        <pc:spChg chg="add">
          <ac:chgData name="Guadalupe Hernández" userId="22101b1e138c7119" providerId="LiveId" clId="{9368C6E2-FD90-4EC2-9ABE-CA9691B7F610}" dt="2020-10-20T06:28:02.210" v="5590" actId="26606"/>
          <ac:spMkLst>
            <pc:docMk/>
            <pc:sldMk cId="2216562136" sldId="263"/>
            <ac:spMk id="11" creationId="{B2D4AD41-40DA-4A81-92F5-B6E3BA1ED82A}"/>
          </ac:spMkLst>
        </pc:spChg>
        <pc:graphicFrameChg chg="add mod">
          <ac:chgData name="Guadalupe Hernández" userId="22101b1e138c7119" providerId="LiveId" clId="{9368C6E2-FD90-4EC2-9ABE-CA9691B7F610}" dt="2020-10-20T06:28:39.039" v="5595" actId="14100"/>
          <ac:graphicFrameMkLst>
            <pc:docMk/>
            <pc:sldMk cId="2216562136" sldId="263"/>
            <ac:graphicFrameMk id="5" creationId="{E905C9D0-17B9-4D8A-AD02-EDA22B042ACD}"/>
          </ac:graphicFrameMkLst>
        </pc:graphicFrameChg>
      </pc:sldChg>
      <pc:sldChg chg="addSp delSp modSp new mod setBg">
        <pc:chgData name="Guadalupe Hernández" userId="22101b1e138c7119" providerId="LiveId" clId="{9368C6E2-FD90-4EC2-9ABE-CA9691B7F610}" dt="2020-10-20T06:29:08.028" v="5603" actId="403"/>
        <pc:sldMkLst>
          <pc:docMk/>
          <pc:sldMk cId="3284605111" sldId="264"/>
        </pc:sldMkLst>
        <pc:spChg chg="del">
          <ac:chgData name="Guadalupe Hernández" userId="22101b1e138c7119" providerId="LiveId" clId="{9368C6E2-FD90-4EC2-9ABE-CA9691B7F610}" dt="2020-10-20T03:54:59.397" v="2456" actId="478"/>
          <ac:spMkLst>
            <pc:docMk/>
            <pc:sldMk cId="3284605111" sldId="264"/>
            <ac:spMk id="2" creationId="{02E271BB-2A90-4729-B024-A1C02CE64625}"/>
          </ac:spMkLst>
        </pc:spChg>
        <pc:spChg chg="del mod">
          <ac:chgData name="Guadalupe Hernández" userId="22101b1e138c7119" providerId="LiveId" clId="{9368C6E2-FD90-4EC2-9ABE-CA9691B7F610}" dt="2020-10-20T06:28:53.769" v="5596" actId="26606"/>
          <ac:spMkLst>
            <pc:docMk/>
            <pc:sldMk cId="3284605111" sldId="264"/>
            <ac:spMk id="3" creationId="{69E833F9-61DD-43C7-958C-8C8EF164A96B}"/>
          </ac:spMkLst>
        </pc:spChg>
        <pc:spChg chg="add">
          <ac:chgData name="Guadalupe Hernández" userId="22101b1e138c7119" providerId="LiveId" clId="{9368C6E2-FD90-4EC2-9ABE-CA9691B7F610}" dt="2020-10-20T06:28:53.769" v="5596" actId="26606"/>
          <ac:spMkLst>
            <pc:docMk/>
            <pc:sldMk cId="3284605111" sldId="264"/>
            <ac:spMk id="9" creationId="{53B021B3-DE93-4AB7-8A18-CF5F1CED88B8}"/>
          </ac:spMkLst>
        </pc:spChg>
        <pc:spChg chg="add">
          <ac:chgData name="Guadalupe Hernández" userId="22101b1e138c7119" providerId="LiveId" clId="{9368C6E2-FD90-4EC2-9ABE-CA9691B7F610}" dt="2020-10-20T06:28:53.769" v="5596" actId="26606"/>
          <ac:spMkLst>
            <pc:docMk/>
            <pc:sldMk cId="3284605111" sldId="264"/>
            <ac:spMk id="11" creationId="{52D502E5-F6B4-4D58-B4AE-FC466FF15EE8}"/>
          </ac:spMkLst>
        </pc:spChg>
        <pc:spChg chg="add">
          <ac:chgData name="Guadalupe Hernández" userId="22101b1e138c7119" providerId="LiveId" clId="{9368C6E2-FD90-4EC2-9ABE-CA9691B7F610}" dt="2020-10-20T06:28:53.769" v="5596" actId="26606"/>
          <ac:spMkLst>
            <pc:docMk/>
            <pc:sldMk cId="3284605111" sldId="264"/>
            <ac:spMk id="13" creationId="{9DECDBF4-02B6-4BB4-B65B-B8107AD6A9E8}"/>
          </ac:spMkLst>
        </pc:spChg>
        <pc:graphicFrameChg chg="add mod">
          <ac:chgData name="Guadalupe Hernández" userId="22101b1e138c7119" providerId="LiveId" clId="{9368C6E2-FD90-4EC2-9ABE-CA9691B7F610}" dt="2020-10-20T06:29:08.028" v="5603" actId="403"/>
          <ac:graphicFrameMkLst>
            <pc:docMk/>
            <pc:sldMk cId="3284605111" sldId="264"/>
            <ac:graphicFrameMk id="5" creationId="{3A905706-76F2-435F-BFAB-5B146DF282F3}"/>
          </ac:graphicFrameMkLst>
        </pc:graphicFrameChg>
      </pc:sldChg>
      <pc:sldChg chg="addSp delSp modSp new mod setBg">
        <pc:chgData name="Guadalupe Hernández" userId="22101b1e138c7119" providerId="LiveId" clId="{9368C6E2-FD90-4EC2-9ABE-CA9691B7F610}" dt="2020-10-20T06:29:19.488" v="5605" actId="26606"/>
        <pc:sldMkLst>
          <pc:docMk/>
          <pc:sldMk cId="330275769" sldId="265"/>
        </pc:sldMkLst>
        <pc:spChg chg="del">
          <ac:chgData name="Guadalupe Hernández" userId="22101b1e138c7119" providerId="LiveId" clId="{9368C6E2-FD90-4EC2-9ABE-CA9691B7F610}" dt="2020-10-20T04:01:53.067" v="2668" actId="478"/>
          <ac:spMkLst>
            <pc:docMk/>
            <pc:sldMk cId="330275769" sldId="265"/>
            <ac:spMk id="2" creationId="{2ECAE920-74BA-4B50-8D94-2991E2799976}"/>
          </ac:spMkLst>
        </pc:spChg>
        <pc:spChg chg="del">
          <ac:chgData name="Guadalupe Hernández" userId="22101b1e138c7119" providerId="LiveId" clId="{9368C6E2-FD90-4EC2-9ABE-CA9691B7F610}" dt="2020-10-20T04:02:24.783" v="2675" actId="478"/>
          <ac:spMkLst>
            <pc:docMk/>
            <pc:sldMk cId="330275769" sldId="265"/>
            <ac:spMk id="3" creationId="{1C469D8C-0F8C-40E7-84F9-41289E4AAC69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11" creationId="{F3060C83-F051-4F0E-ABAD-AA0DFC48B218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13" creationId="{83C98ABE-055B-441F-B07E-44F97F083C39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15" creationId="{29FDB030-9B49-4CED-8CCD-4D99382388AC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17" creationId="{3783CA14-24A1-485C-8B30-D6A5D87987AD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19" creationId="{9A97C86A-04D6-40F7-AE84-31AB43E6A846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21" creationId="{FF9F2414-84E8-453E-B1F3-389FDE8192D9}"/>
          </ac:spMkLst>
        </pc:spChg>
        <pc:spChg chg="add del">
          <ac:chgData name="Guadalupe Hernández" userId="22101b1e138c7119" providerId="LiveId" clId="{9368C6E2-FD90-4EC2-9ABE-CA9691B7F610}" dt="2020-10-20T06:29:19.488" v="5605" actId="26606"/>
          <ac:spMkLst>
            <pc:docMk/>
            <pc:sldMk cId="330275769" sldId="265"/>
            <ac:spMk id="23" creationId="{3ECA69A1-7536-43AC-85EF-C7106179F5ED}"/>
          </ac:spMkLst>
        </pc:spChg>
        <pc:picChg chg="add del mod modCrop">
          <ac:chgData name="Guadalupe Hernández" userId="22101b1e138c7119" providerId="LiveId" clId="{9368C6E2-FD90-4EC2-9ABE-CA9691B7F610}" dt="2020-10-20T04:09:52.538" v="2694" actId="478"/>
          <ac:picMkLst>
            <pc:docMk/>
            <pc:sldMk cId="330275769" sldId="265"/>
            <ac:picMk id="4" creationId="{021EA262-7671-4373-A116-9464F3C684B8}"/>
          </ac:picMkLst>
        </pc:picChg>
        <pc:picChg chg="add del mod modCrop">
          <ac:chgData name="Guadalupe Hernández" userId="22101b1e138c7119" providerId="LiveId" clId="{9368C6E2-FD90-4EC2-9ABE-CA9691B7F610}" dt="2020-10-20T04:09:54.811" v="2695" actId="478"/>
          <ac:picMkLst>
            <pc:docMk/>
            <pc:sldMk cId="330275769" sldId="265"/>
            <ac:picMk id="5" creationId="{170E4E95-9956-43DD-9DA8-A80407DEA54C}"/>
          </ac:picMkLst>
        </pc:picChg>
        <pc:picChg chg="add mod modCrop">
          <ac:chgData name="Guadalupe Hernández" userId="22101b1e138c7119" providerId="LiveId" clId="{9368C6E2-FD90-4EC2-9ABE-CA9691B7F610}" dt="2020-10-20T06:29:19.488" v="5605" actId="26606"/>
          <ac:picMkLst>
            <pc:docMk/>
            <pc:sldMk cId="330275769" sldId="265"/>
            <ac:picMk id="6" creationId="{BCC08C6B-0F32-4797-8386-1FE798BB485A}"/>
          </ac:picMkLst>
        </pc:picChg>
      </pc:sldChg>
      <pc:sldChg chg="addSp modSp new mod setBg">
        <pc:chgData name="Guadalupe Hernández" userId="22101b1e138c7119" providerId="LiveId" clId="{9368C6E2-FD90-4EC2-9ABE-CA9691B7F610}" dt="2020-10-20T18:08:28.013" v="6486" actId="13926"/>
        <pc:sldMkLst>
          <pc:docMk/>
          <pc:sldMk cId="4248277268" sldId="266"/>
        </pc:sldMkLst>
        <pc:spChg chg="mod">
          <ac:chgData name="Guadalupe Hernández" userId="22101b1e138c7119" providerId="LiveId" clId="{9368C6E2-FD90-4EC2-9ABE-CA9691B7F610}" dt="2020-10-20T06:29:24.228" v="5606" actId="26606"/>
          <ac:spMkLst>
            <pc:docMk/>
            <pc:sldMk cId="4248277268" sldId="266"/>
            <ac:spMk id="2" creationId="{E6F1D04F-55A1-445F-A2F8-AB318762EDE2}"/>
          </ac:spMkLst>
        </pc:spChg>
        <pc:spChg chg="mod">
          <ac:chgData name="Guadalupe Hernández" userId="22101b1e138c7119" providerId="LiveId" clId="{9368C6E2-FD90-4EC2-9ABE-CA9691B7F610}" dt="2020-10-20T18:08:28.013" v="6486" actId="13926"/>
          <ac:spMkLst>
            <pc:docMk/>
            <pc:sldMk cId="4248277268" sldId="266"/>
            <ac:spMk id="3" creationId="{5FA01F1D-838F-47A3-A025-A076C8B61F62}"/>
          </ac:spMkLst>
        </pc:spChg>
        <pc:spChg chg="add">
          <ac:chgData name="Guadalupe Hernández" userId="22101b1e138c7119" providerId="LiveId" clId="{9368C6E2-FD90-4EC2-9ABE-CA9691B7F610}" dt="2020-10-20T06:29:24.228" v="5606" actId="26606"/>
          <ac:spMkLst>
            <pc:docMk/>
            <pc:sldMk cId="4248277268" sldId="266"/>
            <ac:spMk id="8" creationId="{DBF61EA3-B236-439E-9C0B-340980D56BEE}"/>
          </ac:spMkLst>
        </pc:spChg>
        <pc:spChg chg="add">
          <ac:chgData name="Guadalupe Hernández" userId="22101b1e138c7119" providerId="LiveId" clId="{9368C6E2-FD90-4EC2-9ABE-CA9691B7F610}" dt="2020-10-20T06:29:24.228" v="5606" actId="26606"/>
          <ac:spMkLst>
            <pc:docMk/>
            <pc:sldMk cId="4248277268" sldId="266"/>
            <ac:spMk id="14" creationId="{E659831F-0D9A-4C63-9EBB-8435B85A440F}"/>
          </ac:spMkLst>
        </pc:spChg>
        <pc:grpChg chg="add">
          <ac:chgData name="Guadalupe Hernández" userId="22101b1e138c7119" providerId="LiveId" clId="{9368C6E2-FD90-4EC2-9ABE-CA9691B7F610}" dt="2020-10-20T06:29:24.228" v="5606" actId="26606"/>
          <ac:grpSpMkLst>
            <pc:docMk/>
            <pc:sldMk cId="4248277268" sldId="266"/>
            <ac:grpSpMk id="10" creationId="{28FAF094-D087-493F-8DF9-A486C2D6BBAA}"/>
          </ac:grpSpMkLst>
        </pc:grpChg>
      </pc:sldChg>
      <pc:sldChg chg="addSp delSp modSp new mod setBg">
        <pc:chgData name="Guadalupe Hernández" userId="22101b1e138c7119" providerId="LiveId" clId="{9368C6E2-FD90-4EC2-9ABE-CA9691B7F610}" dt="2020-10-20T06:30:15.966" v="5625" actId="27636"/>
        <pc:sldMkLst>
          <pc:docMk/>
          <pc:sldMk cId="4197130824" sldId="267"/>
        </pc:sldMkLst>
        <pc:spChg chg="del">
          <ac:chgData name="Guadalupe Hernández" userId="22101b1e138c7119" providerId="LiveId" clId="{9368C6E2-FD90-4EC2-9ABE-CA9691B7F610}" dt="2020-10-20T04:49:13.543" v="3573" actId="478"/>
          <ac:spMkLst>
            <pc:docMk/>
            <pc:sldMk cId="4197130824" sldId="267"/>
            <ac:spMk id="2" creationId="{0189955B-B6CE-48D7-8C9F-5138EA2BD7DA}"/>
          </ac:spMkLst>
        </pc:spChg>
        <pc:spChg chg="mod">
          <ac:chgData name="Guadalupe Hernández" userId="22101b1e138c7119" providerId="LiveId" clId="{9368C6E2-FD90-4EC2-9ABE-CA9691B7F610}" dt="2020-10-20T06:30:15.966" v="5625" actId="27636"/>
          <ac:spMkLst>
            <pc:docMk/>
            <pc:sldMk cId="4197130824" sldId="267"/>
            <ac:spMk id="3" creationId="{C94C64D9-E00F-41F1-9DA1-794CF8F56FFE}"/>
          </ac:spMkLst>
        </pc:spChg>
        <pc:spChg chg="add del">
          <ac:chgData name="Guadalupe Hernández" userId="22101b1e138c7119" providerId="LiveId" clId="{9368C6E2-FD90-4EC2-9ABE-CA9691B7F610}" dt="2020-10-20T06:29:58.847" v="5615" actId="26606"/>
          <ac:spMkLst>
            <pc:docMk/>
            <pc:sldMk cId="4197130824" sldId="267"/>
            <ac:spMk id="8" creationId="{907EF6B7-1338-4443-8C46-6A318D952DFD}"/>
          </ac:spMkLst>
        </pc:spChg>
        <pc:spChg chg="add del">
          <ac:chgData name="Guadalupe Hernández" userId="22101b1e138c7119" providerId="LiveId" clId="{9368C6E2-FD90-4EC2-9ABE-CA9691B7F610}" dt="2020-10-20T06:29:58.847" v="5615" actId="26606"/>
          <ac:spMkLst>
            <pc:docMk/>
            <pc:sldMk cId="4197130824" sldId="267"/>
            <ac:spMk id="10" creationId="{DAAE4CDD-124C-4DCF-9584-B6033B545DD5}"/>
          </ac:spMkLst>
        </pc:spChg>
        <pc:spChg chg="add del">
          <ac:chgData name="Guadalupe Hernández" userId="22101b1e138c7119" providerId="LiveId" clId="{9368C6E2-FD90-4EC2-9ABE-CA9691B7F610}" dt="2020-10-20T06:29:58.847" v="5615" actId="26606"/>
          <ac:spMkLst>
            <pc:docMk/>
            <pc:sldMk cId="4197130824" sldId="267"/>
            <ac:spMk id="12" creationId="{081E4A58-353D-44AE-B2FC-2A74E2E400F7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14" creationId="{CABBD4C1-E6F8-46F6-8152-A8A97490BF4D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15" creationId="{F837543A-6020-4505-A233-C9DB4BF74011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16" creationId="{83BA5EF5-1FE9-4BF9-83BB-269BCDDF6156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17" creationId="{35B16301-FB18-48BA-A6DD-C37CAF6F9A18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19" creationId="{C3C0D90E-074A-4F52-9B11-B52BEF4BCBE5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20" creationId="{88853921-7BC9-4BDE-ACAB-133C683C82D6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22" creationId="{09192968-3AE7-4470-A61C-97294BB92731}"/>
          </ac:spMkLst>
        </pc:spChg>
        <pc:spChg chg="add">
          <ac:chgData name="Guadalupe Hernández" userId="22101b1e138c7119" providerId="LiveId" clId="{9368C6E2-FD90-4EC2-9ABE-CA9691B7F610}" dt="2020-10-20T06:29:58.862" v="5616" actId="26606"/>
          <ac:spMkLst>
            <pc:docMk/>
            <pc:sldMk cId="4197130824" sldId="267"/>
            <ac:spMk id="24" creationId="{3AB72E55-43E4-4356-BFE8-E2102CB0B505}"/>
          </ac:spMkLst>
        </pc:spChg>
        <pc:cxnChg chg="add">
          <ac:chgData name="Guadalupe Hernández" userId="22101b1e138c7119" providerId="LiveId" clId="{9368C6E2-FD90-4EC2-9ABE-CA9691B7F610}" dt="2020-10-20T06:29:58.862" v="5616" actId="26606"/>
          <ac:cxnSpMkLst>
            <pc:docMk/>
            <pc:sldMk cId="4197130824" sldId="267"/>
            <ac:cxnSpMk id="18" creationId="{4B3BCACB-5880-460B-9606-8C433A9AF99D}"/>
          </ac:cxnSpMkLst>
        </pc:cxnChg>
      </pc:sldChg>
      <pc:sldChg chg="addSp delSp modSp new del mod">
        <pc:chgData name="Guadalupe Hernández" userId="22101b1e138c7119" providerId="LiveId" clId="{9368C6E2-FD90-4EC2-9ABE-CA9691B7F610}" dt="2020-10-20T05:07:52.841" v="4343" actId="2696"/>
        <pc:sldMkLst>
          <pc:docMk/>
          <pc:sldMk cId="2963118138" sldId="268"/>
        </pc:sldMkLst>
        <pc:spChg chg="del mod">
          <ac:chgData name="Guadalupe Hernández" userId="22101b1e138c7119" providerId="LiveId" clId="{9368C6E2-FD90-4EC2-9ABE-CA9691B7F610}" dt="2020-10-20T05:07:37.985" v="4342" actId="478"/>
          <ac:spMkLst>
            <pc:docMk/>
            <pc:sldMk cId="2963118138" sldId="268"/>
            <ac:spMk id="2" creationId="{7574DE64-5B5F-4F46-B3B1-71AF55C537D0}"/>
          </ac:spMkLst>
        </pc:spChg>
        <pc:spChg chg="del mod">
          <ac:chgData name="Guadalupe Hernández" userId="22101b1e138c7119" providerId="LiveId" clId="{9368C6E2-FD90-4EC2-9ABE-CA9691B7F610}" dt="2020-10-20T05:07:33.311" v="4341" actId="478"/>
          <ac:spMkLst>
            <pc:docMk/>
            <pc:sldMk cId="2963118138" sldId="268"/>
            <ac:spMk id="3" creationId="{38525FD1-C897-4A95-9489-15469A939E3A}"/>
          </ac:spMkLst>
        </pc:spChg>
        <pc:spChg chg="add mod">
          <ac:chgData name="Guadalupe Hernández" userId="22101b1e138c7119" providerId="LiveId" clId="{9368C6E2-FD90-4EC2-9ABE-CA9691B7F610}" dt="2020-10-20T05:07:33.311" v="4341" actId="478"/>
          <ac:spMkLst>
            <pc:docMk/>
            <pc:sldMk cId="2963118138" sldId="268"/>
            <ac:spMk id="5" creationId="{13CE3380-FB3B-42FC-B3FB-31EDF5487915}"/>
          </ac:spMkLst>
        </pc:spChg>
        <pc:spChg chg="add mod">
          <ac:chgData name="Guadalupe Hernández" userId="22101b1e138c7119" providerId="LiveId" clId="{9368C6E2-FD90-4EC2-9ABE-CA9691B7F610}" dt="2020-10-20T05:07:37.985" v="4342" actId="478"/>
          <ac:spMkLst>
            <pc:docMk/>
            <pc:sldMk cId="2963118138" sldId="268"/>
            <ac:spMk id="7" creationId="{1C4E9454-F624-47E4-8500-0BE1704716A5}"/>
          </ac:spMkLst>
        </pc:spChg>
      </pc:sldChg>
      <pc:sldChg chg="addSp delSp modSp new mod ord setBg">
        <pc:chgData name="Guadalupe Hernández" userId="22101b1e138c7119" providerId="LiveId" clId="{9368C6E2-FD90-4EC2-9ABE-CA9691B7F610}" dt="2020-10-20T18:12:37.107" v="6487" actId="13926"/>
        <pc:sldMkLst>
          <pc:docMk/>
          <pc:sldMk cId="3274669757" sldId="268"/>
        </pc:sldMkLst>
        <pc:spChg chg="del">
          <ac:chgData name="Guadalupe Hernández" userId="22101b1e138c7119" providerId="LiveId" clId="{9368C6E2-FD90-4EC2-9ABE-CA9691B7F610}" dt="2020-10-20T05:13:29.828" v="4351" actId="478"/>
          <ac:spMkLst>
            <pc:docMk/>
            <pc:sldMk cId="3274669757" sldId="268"/>
            <ac:spMk id="2" creationId="{EB0ECF14-CA27-4E32-84F7-154FB51EBE56}"/>
          </ac:spMkLst>
        </pc:spChg>
        <pc:spChg chg="mod">
          <ac:chgData name="Guadalupe Hernández" userId="22101b1e138c7119" providerId="LiveId" clId="{9368C6E2-FD90-4EC2-9ABE-CA9691B7F610}" dt="2020-10-20T18:12:37.107" v="6487" actId="13926"/>
          <ac:spMkLst>
            <pc:docMk/>
            <pc:sldMk cId="3274669757" sldId="268"/>
            <ac:spMk id="3" creationId="{90AB3CEA-565D-45EF-9F4A-0B110950674B}"/>
          </ac:spMkLst>
        </pc:spChg>
        <pc:spChg chg="add">
          <ac:chgData name="Guadalupe Hernández" userId="22101b1e138c7119" providerId="LiveId" clId="{9368C6E2-FD90-4EC2-9ABE-CA9691B7F610}" dt="2020-10-20T06:30:35.266" v="5626" actId="26606"/>
          <ac:spMkLst>
            <pc:docMk/>
            <pc:sldMk cId="3274669757" sldId="268"/>
            <ac:spMk id="9" creationId="{CB6E2F43-29E9-49D9-91FC-E5FEFAAA70DE}"/>
          </ac:spMkLst>
        </pc:spChg>
        <pc:spChg chg="add">
          <ac:chgData name="Guadalupe Hernández" userId="22101b1e138c7119" providerId="LiveId" clId="{9368C6E2-FD90-4EC2-9ABE-CA9691B7F610}" dt="2020-10-20T06:30:35.266" v="5626" actId="26606"/>
          <ac:spMkLst>
            <pc:docMk/>
            <pc:sldMk cId="3274669757" sldId="268"/>
            <ac:spMk id="11" creationId="{3BA62E19-CD42-4C09-B825-844B4943D49D}"/>
          </ac:spMkLst>
        </pc:spChg>
        <pc:spChg chg="add">
          <ac:chgData name="Guadalupe Hernández" userId="22101b1e138c7119" providerId="LiveId" clId="{9368C6E2-FD90-4EC2-9ABE-CA9691B7F610}" dt="2020-10-20T06:30:35.266" v="5626" actId="26606"/>
          <ac:spMkLst>
            <pc:docMk/>
            <pc:sldMk cId="3274669757" sldId="268"/>
            <ac:spMk id="13" creationId="{8E63CC27-1C86-4653-8866-79C24C5C51FB}"/>
          </ac:spMkLst>
        </pc:spChg>
        <pc:picChg chg="add">
          <ac:chgData name="Guadalupe Hernández" userId="22101b1e138c7119" providerId="LiveId" clId="{9368C6E2-FD90-4EC2-9ABE-CA9691B7F610}" dt="2020-10-20T06:30:35.266" v="5626" actId="26606"/>
          <ac:picMkLst>
            <pc:docMk/>
            <pc:sldMk cId="3274669757" sldId="268"/>
            <ac:picMk id="5" creationId="{4B731B9F-3D03-47BA-BF91-BAC6C5598E4F}"/>
          </ac:picMkLst>
        </pc:picChg>
      </pc:sldChg>
      <pc:sldChg chg="addSp delSp modSp new mod setBg">
        <pc:chgData name="Guadalupe Hernández" userId="22101b1e138c7119" providerId="LiveId" clId="{9368C6E2-FD90-4EC2-9ABE-CA9691B7F610}" dt="2020-10-20T18:16:21.586" v="6488" actId="13926"/>
        <pc:sldMkLst>
          <pc:docMk/>
          <pc:sldMk cId="2949956739" sldId="269"/>
        </pc:sldMkLst>
        <pc:spChg chg="mod">
          <ac:chgData name="Guadalupe Hernández" userId="22101b1e138c7119" providerId="LiveId" clId="{9368C6E2-FD90-4EC2-9ABE-CA9691B7F610}" dt="2020-10-20T06:31:13.364" v="5635" actId="26606"/>
          <ac:spMkLst>
            <pc:docMk/>
            <pc:sldMk cId="2949956739" sldId="269"/>
            <ac:spMk id="2" creationId="{F4715486-D8BE-4CDC-88AB-E5657EC96050}"/>
          </ac:spMkLst>
        </pc:spChg>
        <pc:spChg chg="mod">
          <ac:chgData name="Guadalupe Hernández" userId="22101b1e138c7119" providerId="LiveId" clId="{9368C6E2-FD90-4EC2-9ABE-CA9691B7F610}" dt="2020-10-20T18:16:21.586" v="6488" actId="13926"/>
          <ac:spMkLst>
            <pc:docMk/>
            <pc:sldMk cId="2949956739" sldId="269"/>
            <ac:spMk id="3" creationId="{E2457753-5EC5-4F8C-B691-F486DA30A6E0}"/>
          </ac:spMkLst>
        </pc:spChg>
        <pc:spChg chg="add del">
          <ac:chgData name="Guadalupe Hernández" userId="22101b1e138c7119" providerId="LiveId" clId="{9368C6E2-FD90-4EC2-9ABE-CA9691B7F610}" dt="2020-10-20T06:31:13.359" v="5634" actId="26606"/>
          <ac:spMkLst>
            <pc:docMk/>
            <pc:sldMk cId="2949956739" sldId="269"/>
            <ac:spMk id="8" creationId="{C2554CA6-288E-4202-BC52-2E5A8F0C0AED}"/>
          </ac:spMkLst>
        </pc:spChg>
        <pc:spChg chg="add del">
          <ac:chgData name="Guadalupe Hernández" userId="22101b1e138c7119" providerId="LiveId" clId="{9368C6E2-FD90-4EC2-9ABE-CA9691B7F610}" dt="2020-10-20T06:31:13.359" v="5634" actId="26606"/>
          <ac:spMkLst>
            <pc:docMk/>
            <pc:sldMk cId="2949956739" sldId="269"/>
            <ac:spMk id="10" creationId="{B10BB131-AC8E-4A8E-A5D1-36260F720C3B}"/>
          </ac:spMkLst>
        </pc:spChg>
        <pc:spChg chg="add del">
          <ac:chgData name="Guadalupe Hernández" userId="22101b1e138c7119" providerId="LiveId" clId="{9368C6E2-FD90-4EC2-9ABE-CA9691B7F610}" dt="2020-10-20T06:31:13.359" v="5634" actId="26606"/>
          <ac:spMkLst>
            <pc:docMk/>
            <pc:sldMk cId="2949956739" sldId="269"/>
            <ac:spMk id="12" creationId="{5B7778FC-632E-4DCA-A7CB-0D7731CCF970}"/>
          </ac:spMkLst>
        </pc:spChg>
        <pc:spChg chg="add del">
          <ac:chgData name="Guadalupe Hernández" userId="22101b1e138c7119" providerId="LiveId" clId="{9368C6E2-FD90-4EC2-9ABE-CA9691B7F610}" dt="2020-10-20T06:31:13.359" v="5634" actId="26606"/>
          <ac:spMkLst>
            <pc:docMk/>
            <pc:sldMk cId="2949956739" sldId="269"/>
            <ac:spMk id="14" creationId="{FA23A907-97FB-4A8F-880A-DD77401C4296}"/>
          </ac:spMkLst>
        </pc:spChg>
        <pc:spChg chg="add">
          <ac:chgData name="Guadalupe Hernández" userId="22101b1e138c7119" providerId="LiveId" clId="{9368C6E2-FD90-4EC2-9ABE-CA9691B7F610}" dt="2020-10-20T06:31:13.364" v="5635" actId="26606"/>
          <ac:spMkLst>
            <pc:docMk/>
            <pc:sldMk cId="2949956739" sldId="269"/>
            <ac:spMk id="16" creationId="{3AD318CC-E2A8-4E27-9548-A047A78999B1}"/>
          </ac:spMkLst>
        </pc:spChg>
        <pc:spChg chg="add">
          <ac:chgData name="Guadalupe Hernández" userId="22101b1e138c7119" providerId="LiveId" clId="{9368C6E2-FD90-4EC2-9ABE-CA9691B7F610}" dt="2020-10-20T06:31:13.364" v="5635" actId="26606"/>
          <ac:spMkLst>
            <pc:docMk/>
            <pc:sldMk cId="2949956739" sldId="269"/>
            <ac:spMk id="19" creationId="{2C1BBA94-3F40-40AA-8BB9-E69E25E537C1}"/>
          </ac:spMkLst>
        </pc:spChg>
        <pc:grpChg chg="add">
          <ac:chgData name="Guadalupe Hernández" userId="22101b1e138c7119" providerId="LiveId" clId="{9368C6E2-FD90-4EC2-9ABE-CA9691B7F610}" dt="2020-10-20T06:31:13.364" v="5635" actId="26606"/>
          <ac:grpSpMkLst>
            <pc:docMk/>
            <pc:sldMk cId="2949956739" sldId="269"/>
            <ac:grpSpMk id="17" creationId="{B14B560F-9DD7-4302-A60B-EBD3EF59B073}"/>
          </ac:grpSpMkLst>
        </pc:grpChg>
      </pc:sldChg>
      <pc:sldChg chg="addSp delSp modSp new mod">
        <pc:chgData name="Guadalupe Hernández" userId="22101b1e138c7119" providerId="LiveId" clId="{9368C6E2-FD90-4EC2-9ABE-CA9691B7F610}" dt="2020-10-20T18:18:25.145" v="6489" actId="13926"/>
        <pc:sldMkLst>
          <pc:docMk/>
          <pc:sldMk cId="2153068990" sldId="270"/>
        </pc:sldMkLst>
        <pc:spChg chg="del">
          <ac:chgData name="Guadalupe Hernández" userId="22101b1e138c7119" providerId="LiveId" clId="{9368C6E2-FD90-4EC2-9ABE-CA9691B7F610}" dt="2020-10-20T06:07:37.888" v="5559" actId="478"/>
          <ac:spMkLst>
            <pc:docMk/>
            <pc:sldMk cId="2153068990" sldId="270"/>
            <ac:spMk id="2" creationId="{8A483E95-5FA5-4F3D-913C-D7C5EFF8CBB4}"/>
          </ac:spMkLst>
        </pc:spChg>
        <pc:spChg chg="del mod">
          <ac:chgData name="Guadalupe Hernández" userId="22101b1e138c7119" providerId="LiveId" clId="{9368C6E2-FD90-4EC2-9ABE-CA9691B7F610}" dt="2020-10-20T06:31:59.517" v="5645" actId="26606"/>
          <ac:spMkLst>
            <pc:docMk/>
            <pc:sldMk cId="2153068990" sldId="270"/>
            <ac:spMk id="3" creationId="{3E32653E-8560-4C3D-9BA7-52F47C851C64}"/>
          </ac:spMkLst>
        </pc:spChg>
        <pc:graphicFrameChg chg="add mod">
          <ac:chgData name="Guadalupe Hernández" userId="22101b1e138c7119" providerId="LiveId" clId="{9368C6E2-FD90-4EC2-9ABE-CA9691B7F610}" dt="2020-10-20T18:18:25.145" v="6489" actId="13926"/>
          <ac:graphicFrameMkLst>
            <pc:docMk/>
            <pc:sldMk cId="2153068990" sldId="270"/>
            <ac:graphicFrameMk id="5" creationId="{50A133A7-E3AB-4E54-9FA4-84D17361AEDB}"/>
          </ac:graphicFrameMkLst>
        </pc:graphicFrameChg>
      </pc:sldChg>
      <pc:sldChg chg="addSp modSp new mod setBg">
        <pc:chgData name="Guadalupe Hernández" userId="22101b1e138c7119" providerId="LiveId" clId="{9368C6E2-FD90-4EC2-9ABE-CA9691B7F610}" dt="2020-10-20T17:20:40.429" v="6454" actId="1076"/>
        <pc:sldMkLst>
          <pc:docMk/>
          <pc:sldMk cId="2933414161" sldId="271"/>
        </pc:sldMkLst>
        <pc:spChg chg="mod">
          <ac:chgData name="Guadalupe Hernández" userId="22101b1e138c7119" providerId="LiveId" clId="{9368C6E2-FD90-4EC2-9ABE-CA9691B7F610}" dt="2020-10-20T17:14:02.218" v="6446" actId="1076"/>
          <ac:spMkLst>
            <pc:docMk/>
            <pc:sldMk cId="2933414161" sldId="271"/>
            <ac:spMk id="2" creationId="{D9AD1506-EBBF-4D75-8991-0387D5D9D66E}"/>
          </ac:spMkLst>
        </pc:spChg>
        <pc:spChg chg="mod">
          <ac:chgData name="Guadalupe Hernández" userId="22101b1e138c7119" providerId="LiveId" clId="{9368C6E2-FD90-4EC2-9ABE-CA9691B7F610}" dt="2020-10-20T17:20:40.429" v="6454" actId="1076"/>
          <ac:spMkLst>
            <pc:docMk/>
            <pc:sldMk cId="2933414161" sldId="271"/>
            <ac:spMk id="3" creationId="{1D79842C-3D6C-4F57-BEC1-3C5E49FDF328}"/>
          </ac:spMkLst>
        </pc:spChg>
        <pc:spChg chg="add">
          <ac:chgData name="Guadalupe Hernández" userId="22101b1e138c7119" providerId="LiveId" clId="{9368C6E2-FD90-4EC2-9ABE-CA9691B7F610}" dt="2020-10-20T17:13:56.810" v="6445" actId="26606"/>
          <ac:spMkLst>
            <pc:docMk/>
            <pc:sldMk cId="2933414161" sldId="271"/>
            <ac:spMk id="8" creationId="{B6CDA21F-E7AF-4C75-8395-33F58D5B0E45}"/>
          </ac:spMkLst>
        </pc:spChg>
        <pc:spChg chg="add">
          <ac:chgData name="Guadalupe Hernández" userId="22101b1e138c7119" providerId="LiveId" clId="{9368C6E2-FD90-4EC2-9ABE-CA9691B7F610}" dt="2020-10-20T17:13:56.810" v="6445" actId="26606"/>
          <ac:spMkLst>
            <pc:docMk/>
            <pc:sldMk cId="2933414161" sldId="271"/>
            <ac:spMk id="15" creationId="{D5B0017B-2ECA-49AF-B397-DC140825DF8D}"/>
          </ac:spMkLst>
        </pc:spChg>
        <pc:grpChg chg="add">
          <ac:chgData name="Guadalupe Hernández" userId="22101b1e138c7119" providerId="LiveId" clId="{9368C6E2-FD90-4EC2-9ABE-CA9691B7F610}" dt="2020-10-20T17:13:56.810" v="6445" actId="26606"/>
          <ac:grpSpMkLst>
            <pc:docMk/>
            <pc:sldMk cId="2933414161" sldId="271"/>
            <ac:grpSpMk id="10" creationId="{AE1C45F0-260A-458C-96ED-C1F6D2151219}"/>
          </ac:grpSpMkLst>
        </pc:grpChg>
        <pc:cxnChg chg="add">
          <ac:chgData name="Guadalupe Hernández" userId="22101b1e138c7119" providerId="LiveId" clId="{9368C6E2-FD90-4EC2-9ABE-CA9691B7F610}" dt="2020-10-20T17:13:56.810" v="6445" actId="26606"/>
          <ac:cxnSpMkLst>
            <pc:docMk/>
            <pc:sldMk cId="2933414161" sldId="271"/>
            <ac:cxnSpMk id="17" creationId="{6CF1BAF6-AD41-4082-B212-8A1F9A2E8779}"/>
          </ac:cxnSpMkLst>
        </pc:cxnChg>
      </pc:sldChg>
      <pc:sldChg chg="addSp delSp modSp new mod setBg">
        <pc:chgData name="Guadalupe Hernández" userId="22101b1e138c7119" providerId="LiveId" clId="{9368C6E2-FD90-4EC2-9ABE-CA9691B7F610}" dt="2020-10-20T18:25:53.735" v="6492" actId="13926"/>
        <pc:sldMkLst>
          <pc:docMk/>
          <pc:sldMk cId="3432817894" sldId="272"/>
        </pc:sldMkLst>
        <pc:spChg chg="del">
          <ac:chgData name="Guadalupe Hernández" userId="22101b1e138c7119" providerId="LiveId" clId="{9368C6E2-FD90-4EC2-9ABE-CA9691B7F610}" dt="2020-10-20T16:57:21.083" v="5803" actId="478"/>
          <ac:spMkLst>
            <pc:docMk/>
            <pc:sldMk cId="3432817894" sldId="272"/>
            <ac:spMk id="2" creationId="{E0A07FE5-A7FC-48A0-B27D-36AED48297EA}"/>
          </ac:spMkLst>
        </pc:spChg>
        <pc:spChg chg="add del mod">
          <ac:chgData name="Guadalupe Hernández" userId="22101b1e138c7119" providerId="LiveId" clId="{9368C6E2-FD90-4EC2-9ABE-CA9691B7F610}" dt="2020-10-20T18:25:53.735" v="6492" actId="13926"/>
          <ac:spMkLst>
            <pc:docMk/>
            <pc:sldMk cId="3432817894" sldId="272"/>
            <ac:spMk id="3" creationId="{F5E21339-54A4-41A1-AAA8-ECD168EE2940}"/>
          </ac:spMkLst>
        </pc:spChg>
        <pc:spChg chg="add">
          <ac:chgData name="Guadalupe Hernández" userId="22101b1e138c7119" providerId="LiveId" clId="{9368C6E2-FD90-4EC2-9ABE-CA9691B7F610}" dt="2020-10-20T17:21:33.447" v="6459" actId="26606"/>
          <ac:spMkLst>
            <pc:docMk/>
            <pc:sldMk cId="3432817894" sldId="272"/>
            <ac:spMk id="8" creationId="{907EF6B7-1338-4443-8C46-6A318D952DFD}"/>
          </ac:spMkLst>
        </pc:spChg>
        <pc:spChg chg="add del">
          <ac:chgData name="Guadalupe Hernández" userId="22101b1e138c7119" providerId="LiveId" clId="{9368C6E2-FD90-4EC2-9ABE-CA9691B7F610}" dt="2020-10-20T17:21:01.728" v="6456" actId="26606"/>
          <ac:spMkLst>
            <pc:docMk/>
            <pc:sldMk cId="3432817894" sldId="272"/>
            <ac:spMk id="9" creationId="{53B021B3-DE93-4AB7-8A18-CF5F1CED88B8}"/>
          </ac:spMkLst>
        </pc:spChg>
        <pc:spChg chg="add">
          <ac:chgData name="Guadalupe Hernández" userId="22101b1e138c7119" providerId="LiveId" clId="{9368C6E2-FD90-4EC2-9ABE-CA9691B7F610}" dt="2020-10-20T17:21:33.447" v="6459" actId="26606"/>
          <ac:spMkLst>
            <pc:docMk/>
            <pc:sldMk cId="3432817894" sldId="272"/>
            <ac:spMk id="10" creationId="{DAAE4CDD-124C-4DCF-9584-B6033B545DD5}"/>
          </ac:spMkLst>
        </pc:spChg>
        <pc:spChg chg="add del">
          <ac:chgData name="Guadalupe Hernández" userId="22101b1e138c7119" providerId="LiveId" clId="{9368C6E2-FD90-4EC2-9ABE-CA9691B7F610}" dt="2020-10-20T17:21:01.728" v="6456" actId="26606"/>
          <ac:spMkLst>
            <pc:docMk/>
            <pc:sldMk cId="3432817894" sldId="272"/>
            <ac:spMk id="11" creationId="{52D502E5-F6B4-4D58-B4AE-FC466FF15EE8}"/>
          </ac:spMkLst>
        </pc:spChg>
        <pc:spChg chg="add">
          <ac:chgData name="Guadalupe Hernández" userId="22101b1e138c7119" providerId="LiveId" clId="{9368C6E2-FD90-4EC2-9ABE-CA9691B7F610}" dt="2020-10-20T17:21:33.447" v="6459" actId="26606"/>
          <ac:spMkLst>
            <pc:docMk/>
            <pc:sldMk cId="3432817894" sldId="272"/>
            <ac:spMk id="12" creationId="{081E4A58-353D-44AE-B2FC-2A74E2E400F7}"/>
          </ac:spMkLst>
        </pc:spChg>
        <pc:spChg chg="add del">
          <ac:chgData name="Guadalupe Hernández" userId="22101b1e138c7119" providerId="LiveId" clId="{9368C6E2-FD90-4EC2-9ABE-CA9691B7F610}" dt="2020-10-20T17:21:01.728" v="6456" actId="26606"/>
          <ac:spMkLst>
            <pc:docMk/>
            <pc:sldMk cId="3432817894" sldId="272"/>
            <ac:spMk id="13" creationId="{9DECDBF4-02B6-4BB4-B65B-B8107AD6A9E8}"/>
          </ac:spMkLst>
        </pc:spChg>
        <pc:graphicFrameChg chg="add del">
          <ac:chgData name="Guadalupe Hernández" userId="22101b1e138c7119" providerId="LiveId" clId="{9368C6E2-FD90-4EC2-9ABE-CA9691B7F610}" dt="2020-10-20T17:21:01.728" v="6456" actId="26606"/>
          <ac:graphicFrameMkLst>
            <pc:docMk/>
            <pc:sldMk cId="3432817894" sldId="272"/>
            <ac:graphicFrameMk id="5" creationId="{EDE86E8E-1D9A-4EC1-AF73-0F0D3F8BA3B8}"/>
          </ac:graphicFrameMkLst>
        </pc:graphicFrameChg>
        <pc:graphicFrameChg chg="add del">
          <ac:chgData name="Guadalupe Hernández" userId="22101b1e138c7119" providerId="LiveId" clId="{9368C6E2-FD90-4EC2-9ABE-CA9691B7F610}" dt="2020-10-20T17:21:26.101" v="6458" actId="26606"/>
          <ac:graphicFrameMkLst>
            <pc:docMk/>
            <pc:sldMk cId="3432817894" sldId="272"/>
            <ac:graphicFrameMk id="6" creationId="{CBB8D055-2403-4086-9942-146530E37399}"/>
          </ac:graphicFrameMkLst>
        </pc:graphicFrameChg>
      </pc:sldChg>
      <pc:sldChg chg="addSp delSp modSp new mod setBg">
        <pc:chgData name="Guadalupe Hernández" userId="22101b1e138c7119" providerId="LiveId" clId="{9368C6E2-FD90-4EC2-9ABE-CA9691B7F610}" dt="2020-10-20T17:22:29.122" v="6473" actId="123"/>
        <pc:sldMkLst>
          <pc:docMk/>
          <pc:sldMk cId="1189653634" sldId="273"/>
        </pc:sldMkLst>
        <pc:spChg chg="del">
          <ac:chgData name="Guadalupe Hernández" userId="22101b1e138c7119" providerId="LiveId" clId="{9368C6E2-FD90-4EC2-9ABE-CA9691B7F610}" dt="2020-10-20T17:04:30.848" v="6183" actId="478"/>
          <ac:spMkLst>
            <pc:docMk/>
            <pc:sldMk cId="1189653634" sldId="273"/>
            <ac:spMk id="2" creationId="{EC003E19-344E-4C73-88B4-F91AFCA06FDC}"/>
          </ac:spMkLst>
        </pc:spChg>
        <pc:spChg chg="mod">
          <ac:chgData name="Guadalupe Hernández" userId="22101b1e138c7119" providerId="LiveId" clId="{9368C6E2-FD90-4EC2-9ABE-CA9691B7F610}" dt="2020-10-20T17:22:29.122" v="6473" actId="123"/>
          <ac:spMkLst>
            <pc:docMk/>
            <pc:sldMk cId="1189653634" sldId="273"/>
            <ac:spMk id="3" creationId="{06824F3D-B650-4B12-A8B2-DDA5D48D4406}"/>
          </ac:spMkLst>
        </pc:spChg>
        <pc:spChg chg="add">
          <ac:chgData name="Guadalupe Hernández" userId="22101b1e138c7119" providerId="LiveId" clId="{9368C6E2-FD90-4EC2-9ABE-CA9691B7F610}" dt="2020-10-20T17:22:08.743" v="6466" actId="26606"/>
          <ac:spMkLst>
            <pc:docMk/>
            <pc:sldMk cId="1189653634" sldId="273"/>
            <ac:spMk id="8" creationId="{389575E1-3389-451A-A5F7-27854C25C599}"/>
          </ac:spMkLst>
        </pc:spChg>
        <pc:spChg chg="add">
          <ac:chgData name="Guadalupe Hernández" userId="22101b1e138c7119" providerId="LiveId" clId="{9368C6E2-FD90-4EC2-9ABE-CA9691B7F610}" dt="2020-10-20T17:22:08.743" v="6466" actId="26606"/>
          <ac:spMkLst>
            <pc:docMk/>
            <pc:sldMk cId="1189653634" sldId="273"/>
            <ac:spMk id="10" creationId="{A53CCC5C-D88E-40FB-B30B-23DCDBD01D37}"/>
          </ac:spMkLst>
        </pc:spChg>
        <pc:spChg chg="add">
          <ac:chgData name="Guadalupe Hernández" userId="22101b1e138c7119" providerId="LiveId" clId="{9368C6E2-FD90-4EC2-9ABE-CA9691B7F610}" dt="2020-10-20T17:22:08.743" v="6466" actId="26606"/>
          <ac:spMkLst>
            <pc:docMk/>
            <pc:sldMk cId="1189653634" sldId="273"/>
            <ac:spMk id="12" creationId="{081E4A58-353D-44AE-B2FC-2A74E2E400F7}"/>
          </ac:spMkLst>
        </pc:spChg>
      </pc:sldChg>
      <pc:sldChg chg="addSp delSp modSp new mod setBg">
        <pc:chgData name="Guadalupe Hernández" userId="22101b1e138c7119" providerId="LiveId" clId="{9368C6E2-FD90-4EC2-9ABE-CA9691B7F610}" dt="2020-10-20T18:29:59.461" v="6501" actId="20577"/>
        <pc:sldMkLst>
          <pc:docMk/>
          <pc:sldMk cId="347358149" sldId="274"/>
        </pc:sldMkLst>
        <pc:spChg chg="del">
          <ac:chgData name="Guadalupe Hernández" userId="22101b1e138c7119" providerId="LiveId" clId="{9368C6E2-FD90-4EC2-9ABE-CA9691B7F610}" dt="2020-10-20T17:09:07.051" v="6241" actId="478"/>
          <ac:spMkLst>
            <pc:docMk/>
            <pc:sldMk cId="347358149" sldId="274"/>
            <ac:spMk id="2" creationId="{ACA24379-4BC8-4774-82B8-1E2E3D703395}"/>
          </ac:spMkLst>
        </pc:spChg>
        <pc:spChg chg="mod">
          <ac:chgData name="Guadalupe Hernández" userId="22101b1e138c7119" providerId="LiveId" clId="{9368C6E2-FD90-4EC2-9ABE-CA9691B7F610}" dt="2020-10-20T18:29:59.461" v="6501" actId="20577"/>
          <ac:spMkLst>
            <pc:docMk/>
            <pc:sldMk cId="347358149" sldId="274"/>
            <ac:spMk id="3" creationId="{5E31EA4A-AFF4-4855-801B-E5CC3799345F}"/>
          </ac:spMkLst>
        </pc:spChg>
        <pc:spChg chg="add">
          <ac:chgData name="Guadalupe Hernández" userId="22101b1e138c7119" providerId="LiveId" clId="{9368C6E2-FD90-4EC2-9ABE-CA9691B7F610}" dt="2020-10-20T17:22:47.915" v="6474" actId="26606"/>
          <ac:spMkLst>
            <pc:docMk/>
            <pc:sldMk cId="347358149" sldId="274"/>
            <ac:spMk id="8" creationId="{3AD318CC-E2A8-4E27-9548-A047A78999B1}"/>
          </ac:spMkLst>
        </pc:spChg>
        <pc:spChg chg="add">
          <ac:chgData name="Guadalupe Hernández" userId="22101b1e138c7119" providerId="LiveId" clId="{9368C6E2-FD90-4EC2-9ABE-CA9691B7F610}" dt="2020-10-20T17:22:47.915" v="6474" actId="26606"/>
          <ac:spMkLst>
            <pc:docMk/>
            <pc:sldMk cId="347358149" sldId="274"/>
            <ac:spMk id="14" creationId="{2C1BBA94-3F40-40AA-8BB9-E69E25E537C1}"/>
          </ac:spMkLst>
        </pc:spChg>
        <pc:grpChg chg="add">
          <ac:chgData name="Guadalupe Hernández" userId="22101b1e138c7119" providerId="LiveId" clId="{9368C6E2-FD90-4EC2-9ABE-CA9691B7F610}" dt="2020-10-20T17:22:47.915" v="6474" actId="26606"/>
          <ac:grpSpMkLst>
            <pc:docMk/>
            <pc:sldMk cId="347358149" sldId="274"/>
            <ac:grpSpMk id="10" creationId="{B14B560F-9DD7-4302-A60B-EBD3EF59B073}"/>
          </ac:grpSpMkLst>
        </pc:grpChg>
      </pc:sldChg>
    </pc:docChg>
  </pc:docChgLst>
  <pc:docChgLst>
    <pc:chgData name="Guadalupe Hernández" userId="22101b1e138c7119" providerId="LiveId" clId="{C896747E-8116-4899-9435-E47A78EE4FCD}"/>
    <pc:docChg chg="modSld">
      <pc:chgData name="Guadalupe Hernández" userId="22101b1e138c7119" providerId="LiveId" clId="{C896747E-8116-4899-9435-E47A78EE4FCD}" dt="2020-10-21T18:27:37.389" v="12" actId="13926"/>
      <pc:docMkLst>
        <pc:docMk/>
      </pc:docMkLst>
      <pc:sldChg chg="modSp mod">
        <pc:chgData name="Guadalupe Hernández" userId="22101b1e138c7119" providerId="LiveId" clId="{C896747E-8116-4899-9435-E47A78EE4FCD}" dt="2020-10-21T17:49:43.505" v="0" actId="1076"/>
        <pc:sldMkLst>
          <pc:docMk/>
          <pc:sldMk cId="3496350897" sldId="260"/>
        </pc:sldMkLst>
        <pc:spChg chg="mod">
          <ac:chgData name="Guadalupe Hernández" userId="22101b1e138c7119" providerId="LiveId" clId="{C896747E-8116-4899-9435-E47A78EE4FCD}" dt="2020-10-21T17:49:43.505" v="0" actId="1076"/>
          <ac:spMkLst>
            <pc:docMk/>
            <pc:sldMk cId="3496350897" sldId="260"/>
            <ac:spMk id="3" creationId="{A020CDC5-AD1A-4003-B07F-F018F9B36021}"/>
          </ac:spMkLst>
        </pc:spChg>
      </pc:sldChg>
      <pc:sldChg chg="modSp mod">
        <pc:chgData name="Guadalupe Hernández" userId="22101b1e138c7119" providerId="LiveId" clId="{C896747E-8116-4899-9435-E47A78EE4FCD}" dt="2020-10-21T17:53:27.290" v="1" actId="13926"/>
        <pc:sldMkLst>
          <pc:docMk/>
          <pc:sldMk cId="2580088104" sldId="262"/>
        </pc:sldMkLst>
        <pc:spChg chg="mod">
          <ac:chgData name="Guadalupe Hernández" userId="22101b1e138c7119" providerId="LiveId" clId="{C896747E-8116-4899-9435-E47A78EE4FCD}" dt="2020-10-21T17:53:27.290" v="1" actId="13926"/>
          <ac:spMkLst>
            <pc:docMk/>
            <pc:sldMk cId="2580088104" sldId="262"/>
            <ac:spMk id="3" creationId="{B03B1BA3-A45D-4EB8-9A07-29414E48112D}"/>
          </ac:spMkLst>
        </pc:spChg>
      </pc:sldChg>
      <pc:sldChg chg="modSp">
        <pc:chgData name="Guadalupe Hernández" userId="22101b1e138c7119" providerId="LiveId" clId="{C896747E-8116-4899-9435-E47A78EE4FCD}" dt="2020-10-21T18:01:19.168" v="2" actId="13926"/>
        <pc:sldMkLst>
          <pc:docMk/>
          <pc:sldMk cId="3284605111" sldId="264"/>
        </pc:sldMkLst>
        <pc:graphicFrameChg chg="mod">
          <ac:chgData name="Guadalupe Hernández" userId="22101b1e138c7119" providerId="LiveId" clId="{C896747E-8116-4899-9435-E47A78EE4FCD}" dt="2020-10-21T18:01:19.168" v="2" actId="13926"/>
          <ac:graphicFrameMkLst>
            <pc:docMk/>
            <pc:sldMk cId="3284605111" sldId="264"/>
            <ac:graphicFrameMk id="5" creationId="{3A905706-76F2-435F-BFAB-5B146DF282F3}"/>
          </ac:graphicFrameMkLst>
        </pc:graphicFrameChg>
      </pc:sldChg>
      <pc:sldChg chg="modSp mod">
        <pc:chgData name="Guadalupe Hernández" userId="22101b1e138c7119" providerId="LiveId" clId="{C896747E-8116-4899-9435-E47A78EE4FCD}" dt="2020-10-21T18:10:48.033" v="5" actId="13926"/>
        <pc:sldMkLst>
          <pc:docMk/>
          <pc:sldMk cId="4197130824" sldId="267"/>
        </pc:sldMkLst>
        <pc:spChg chg="mod">
          <ac:chgData name="Guadalupe Hernández" userId="22101b1e138c7119" providerId="LiveId" clId="{C896747E-8116-4899-9435-E47A78EE4FCD}" dt="2020-10-21T18:10:48.033" v="5" actId="13926"/>
          <ac:spMkLst>
            <pc:docMk/>
            <pc:sldMk cId="4197130824" sldId="267"/>
            <ac:spMk id="3" creationId="{C94C64D9-E00F-41F1-9DA1-794CF8F56FFE}"/>
          </ac:spMkLst>
        </pc:spChg>
      </pc:sldChg>
      <pc:sldChg chg="modSp mod">
        <pc:chgData name="Guadalupe Hernández" userId="22101b1e138c7119" providerId="LiveId" clId="{C896747E-8116-4899-9435-E47A78EE4FCD}" dt="2020-10-21T18:24:10.580" v="10" actId="20577"/>
        <pc:sldMkLst>
          <pc:docMk/>
          <pc:sldMk cId="3432817894" sldId="272"/>
        </pc:sldMkLst>
        <pc:spChg chg="mod">
          <ac:chgData name="Guadalupe Hernández" userId="22101b1e138c7119" providerId="LiveId" clId="{C896747E-8116-4899-9435-E47A78EE4FCD}" dt="2020-10-21T18:24:10.580" v="10" actId="20577"/>
          <ac:spMkLst>
            <pc:docMk/>
            <pc:sldMk cId="3432817894" sldId="272"/>
            <ac:spMk id="3" creationId="{F5E21339-54A4-41A1-AAA8-ECD168EE2940}"/>
          </ac:spMkLst>
        </pc:spChg>
      </pc:sldChg>
      <pc:sldChg chg="modSp mod">
        <pc:chgData name="Guadalupe Hernández" userId="22101b1e138c7119" providerId="LiveId" clId="{C896747E-8116-4899-9435-E47A78EE4FCD}" dt="2020-10-21T18:27:37.389" v="12" actId="13926"/>
        <pc:sldMkLst>
          <pc:docMk/>
          <pc:sldMk cId="1189653634" sldId="273"/>
        </pc:sldMkLst>
        <pc:spChg chg="mod">
          <ac:chgData name="Guadalupe Hernández" userId="22101b1e138c7119" providerId="LiveId" clId="{C896747E-8116-4899-9435-E47A78EE4FCD}" dt="2020-10-21T18:27:37.389" v="12" actId="13926"/>
          <ac:spMkLst>
            <pc:docMk/>
            <pc:sldMk cId="1189653634" sldId="273"/>
            <ac:spMk id="3" creationId="{06824F3D-B650-4B12-A8B2-DDA5D48D4406}"/>
          </ac:spMkLst>
        </pc:spChg>
      </pc:sldChg>
    </pc:docChg>
  </pc:docChgLst>
  <pc:docChgLst>
    <pc:chgData name="Guadalupe Hernández" userId="22101b1e138c7119" providerId="LiveId" clId="{5DF4F452-9FF5-49CD-BBDE-2121C33B4855}"/>
    <pc:docChg chg="delSld">
      <pc:chgData name="Guadalupe Hernández" userId="22101b1e138c7119" providerId="LiveId" clId="{5DF4F452-9FF5-49CD-BBDE-2121C33B4855}" dt="2020-10-27T18:16:58.155" v="0" actId="2696"/>
      <pc:docMkLst>
        <pc:docMk/>
      </pc:docMkLst>
      <pc:sldChg chg="del">
        <pc:chgData name="Guadalupe Hernández" userId="22101b1e138c7119" providerId="LiveId" clId="{5DF4F452-9FF5-49CD-BBDE-2121C33B4855}" dt="2020-10-27T18:16:58.155" v="0" actId="2696"/>
        <pc:sldMkLst>
          <pc:docMk/>
          <pc:sldMk cId="3603384165" sldId="257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0757CB-01C6-4169-AD7F-72B1DE07EE6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9971212E-3927-4BA7-9591-26007D5B59C2}">
      <dgm:prSet custT="1"/>
      <dgm:spPr/>
      <dgm:t>
        <a:bodyPr/>
        <a:lstStyle/>
        <a:p>
          <a:pPr>
            <a:defRPr cap="all"/>
          </a:pPr>
          <a:r>
            <a:rPr lang="es-MX" sz="2000" dirty="0"/>
            <a:t>Utiliza técnicas estadísticas para definición de muestras, análisis de datos y generalización de datos.</a:t>
          </a:r>
          <a:endParaRPr lang="en-US" sz="2000" dirty="0"/>
        </a:p>
      </dgm:t>
    </dgm:pt>
    <dgm:pt modelId="{276EC6F3-1205-496E-81C0-9CA4587967E6}" type="parTrans" cxnId="{1FAAE2D3-6E82-43BF-8BB6-B0C2A15A4599}">
      <dgm:prSet/>
      <dgm:spPr/>
      <dgm:t>
        <a:bodyPr/>
        <a:lstStyle/>
        <a:p>
          <a:endParaRPr lang="en-US"/>
        </a:p>
      </dgm:t>
    </dgm:pt>
    <dgm:pt modelId="{AEAFEC4B-F123-4783-A3D3-1618519DCF79}" type="sibTrans" cxnId="{1FAAE2D3-6E82-43BF-8BB6-B0C2A15A4599}">
      <dgm:prSet/>
      <dgm:spPr/>
      <dgm:t>
        <a:bodyPr/>
        <a:lstStyle/>
        <a:p>
          <a:endParaRPr lang="en-US"/>
        </a:p>
      </dgm:t>
    </dgm:pt>
    <dgm:pt modelId="{25405E07-8233-4B9D-AF01-51B4C0394CA8}">
      <dgm:prSet custT="1"/>
      <dgm:spPr/>
      <dgm:t>
        <a:bodyPr/>
        <a:lstStyle/>
        <a:p>
          <a:pPr>
            <a:defRPr cap="all"/>
          </a:pPr>
          <a:r>
            <a:rPr lang="es-MX" sz="2000" dirty="0"/>
            <a:t>Utiliza instrumentos muy estructurados y estandarizados: cuestionarios, escalas, test, etc.</a:t>
          </a:r>
          <a:endParaRPr lang="en-US" sz="2000" dirty="0"/>
        </a:p>
      </dgm:t>
    </dgm:pt>
    <dgm:pt modelId="{F4AC02EA-F44B-4F47-8E8A-E40752EFFC8A}" type="parTrans" cxnId="{17C60FCA-5F01-4EF8-96B4-1898B4E2F7BC}">
      <dgm:prSet/>
      <dgm:spPr/>
      <dgm:t>
        <a:bodyPr/>
        <a:lstStyle/>
        <a:p>
          <a:endParaRPr lang="en-US"/>
        </a:p>
      </dgm:t>
    </dgm:pt>
    <dgm:pt modelId="{18A93AE1-B2AA-45DE-BA02-90147626471F}" type="sibTrans" cxnId="{17C60FCA-5F01-4EF8-96B4-1898B4E2F7BC}">
      <dgm:prSet/>
      <dgm:spPr/>
      <dgm:t>
        <a:bodyPr/>
        <a:lstStyle/>
        <a:p>
          <a:endParaRPr lang="en-US"/>
        </a:p>
      </dgm:t>
    </dgm:pt>
    <dgm:pt modelId="{5CE6ADE2-E5B0-4000-AA01-95C90B3A5700}">
      <dgm:prSet custT="1"/>
      <dgm:spPr/>
      <dgm:t>
        <a:bodyPr/>
        <a:lstStyle/>
        <a:p>
          <a:pPr>
            <a:defRPr cap="all"/>
          </a:pPr>
          <a:r>
            <a:rPr lang="es-MX" sz="2000" dirty="0"/>
            <a:t>Otorga una importancia central a los criterios de validez y confiabilidad en relación con los instrumentos que utiliza.</a:t>
          </a:r>
          <a:endParaRPr lang="en-US" sz="2000" dirty="0"/>
        </a:p>
      </dgm:t>
    </dgm:pt>
    <dgm:pt modelId="{82A84CC1-EA74-4BF7-990D-FCC29EC4E176}" type="parTrans" cxnId="{333B3DF6-ED6D-466B-AC07-13D2DCC33E19}">
      <dgm:prSet/>
      <dgm:spPr/>
      <dgm:t>
        <a:bodyPr/>
        <a:lstStyle/>
        <a:p>
          <a:endParaRPr lang="en-US"/>
        </a:p>
      </dgm:t>
    </dgm:pt>
    <dgm:pt modelId="{D1309A04-7AA0-4336-8A74-D9FBE435BD01}" type="sibTrans" cxnId="{333B3DF6-ED6D-466B-AC07-13D2DCC33E19}">
      <dgm:prSet/>
      <dgm:spPr/>
      <dgm:t>
        <a:bodyPr/>
        <a:lstStyle/>
        <a:p>
          <a:endParaRPr lang="en-US"/>
        </a:p>
      </dgm:t>
    </dgm:pt>
    <dgm:pt modelId="{BF7F314D-034E-4E4A-B101-5C02E89D274F}" type="pres">
      <dgm:prSet presAssocID="{ED0757CB-01C6-4169-AD7F-72B1DE07EE6B}" presName="root" presStyleCnt="0">
        <dgm:presLayoutVars>
          <dgm:dir/>
          <dgm:resizeHandles val="exact"/>
        </dgm:presLayoutVars>
      </dgm:prSet>
      <dgm:spPr/>
    </dgm:pt>
    <dgm:pt modelId="{E32ACC93-3558-4B26-8E1D-F21A5EC05F0A}" type="pres">
      <dgm:prSet presAssocID="{9971212E-3927-4BA7-9591-26007D5B59C2}" presName="compNode" presStyleCnt="0"/>
      <dgm:spPr/>
    </dgm:pt>
    <dgm:pt modelId="{7B28900F-A22E-4093-928C-B064F8EF660D}" type="pres">
      <dgm:prSet presAssocID="{9971212E-3927-4BA7-9591-26007D5B59C2}" presName="iconBgRect" presStyleLbl="bgShp" presStyleIdx="0" presStyleCnt="3"/>
      <dgm:spPr/>
    </dgm:pt>
    <dgm:pt modelId="{9AF15B63-CE40-4337-BB14-A39F05F4BAB4}" type="pres">
      <dgm:prSet presAssocID="{9971212E-3927-4BA7-9591-26007D5B59C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stadísticas"/>
        </a:ext>
      </dgm:extLst>
    </dgm:pt>
    <dgm:pt modelId="{DD7F8D11-A49E-4434-ABBE-915071F61BB8}" type="pres">
      <dgm:prSet presAssocID="{9971212E-3927-4BA7-9591-26007D5B59C2}" presName="spaceRect" presStyleCnt="0"/>
      <dgm:spPr/>
    </dgm:pt>
    <dgm:pt modelId="{5096A25C-B870-4822-B304-7D2A0FC33767}" type="pres">
      <dgm:prSet presAssocID="{9971212E-3927-4BA7-9591-26007D5B59C2}" presName="textRect" presStyleLbl="revTx" presStyleIdx="0" presStyleCnt="3">
        <dgm:presLayoutVars>
          <dgm:chMax val="1"/>
          <dgm:chPref val="1"/>
        </dgm:presLayoutVars>
      </dgm:prSet>
      <dgm:spPr/>
    </dgm:pt>
    <dgm:pt modelId="{6C724872-EAD9-43B9-9619-E02446F5094F}" type="pres">
      <dgm:prSet presAssocID="{AEAFEC4B-F123-4783-A3D3-1618519DCF79}" presName="sibTrans" presStyleCnt="0"/>
      <dgm:spPr/>
    </dgm:pt>
    <dgm:pt modelId="{73A852CA-3832-4D34-8BD0-B9A5E167BBD3}" type="pres">
      <dgm:prSet presAssocID="{25405E07-8233-4B9D-AF01-51B4C0394CA8}" presName="compNode" presStyleCnt="0"/>
      <dgm:spPr/>
    </dgm:pt>
    <dgm:pt modelId="{FD34F113-8276-4739-BBE1-501819574671}" type="pres">
      <dgm:prSet presAssocID="{25405E07-8233-4B9D-AF01-51B4C0394CA8}" presName="iconBgRect" presStyleLbl="bgShp" presStyleIdx="1" presStyleCnt="3"/>
      <dgm:spPr/>
    </dgm:pt>
    <dgm:pt modelId="{8E7F1AD6-971F-4A57-B7D3-BE5C180C06B4}" type="pres">
      <dgm:prSet presAssocID="{25405E07-8233-4B9D-AF01-51B4C0394CA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sta de comprobación"/>
        </a:ext>
      </dgm:extLst>
    </dgm:pt>
    <dgm:pt modelId="{FBD50832-F7B3-45BF-BC2C-B2EDED52E840}" type="pres">
      <dgm:prSet presAssocID="{25405E07-8233-4B9D-AF01-51B4C0394CA8}" presName="spaceRect" presStyleCnt="0"/>
      <dgm:spPr/>
    </dgm:pt>
    <dgm:pt modelId="{D66AD3C7-6CE7-4DC8-B119-F9D4044471DE}" type="pres">
      <dgm:prSet presAssocID="{25405E07-8233-4B9D-AF01-51B4C0394CA8}" presName="textRect" presStyleLbl="revTx" presStyleIdx="1" presStyleCnt="3">
        <dgm:presLayoutVars>
          <dgm:chMax val="1"/>
          <dgm:chPref val="1"/>
        </dgm:presLayoutVars>
      </dgm:prSet>
      <dgm:spPr/>
    </dgm:pt>
    <dgm:pt modelId="{EC3EE4EE-1E46-443E-BF7F-62687B18B900}" type="pres">
      <dgm:prSet presAssocID="{18A93AE1-B2AA-45DE-BA02-90147626471F}" presName="sibTrans" presStyleCnt="0"/>
      <dgm:spPr/>
    </dgm:pt>
    <dgm:pt modelId="{42D4B8C0-E2E4-4486-8D40-5F85CEFD216B}" type="pres">
      <dgm:prSet presAssocID="{5CE6ADE2-E5B0-4000-AA01-95C90B3A5700}" presName="compNode" presStyleCnt="0"/>
      <dgm:spPr/>
    </dgm:pt>
    <dgm:pt modelId="{06DD5D87-683C-4C12-AF02-E57600813661}" type="pres">
      <dgm:prSet presAssocID="{5CE6ADE2-E5B0-4000-AA01-95C90B3A5700}" presName="iconBgRect" presStyleLbl="bgShp" presStyleIdx="2" presStyleCnt="3"/>
      <dgm:spPr/>
    </dgm:pt>
    <dgm:pt modelId="{82B58CFB-E21C-4244-A2D1-D243CE5B590D}" type="pres">
      <dgm:prSet presAssocID="{5CE6ADE2-E5B0-4000-AA01-95C90B3A570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5F8BD78F-7EFC-4D29-8203-FCEC43A2FB06}" type="pres">
      <dgm:prSet presAssocID="{5CE6ADE2-E5B0-4000-AA01-95C90B3A5700}" presName="spaceRect" presStyleCnt="0"/>
      <dgm:spPr/>
    </dgm:pt>
    <dgm:pt modelId="{8DEE6194-623A-4B75-B875-B8F4B891EE96}" type="pres">
      <dgm:prSet presAssocID="{5CE6ADE2-E5B0-4000-AA01-95C90B3A570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30BE019-FBA6-4D6A-A35F-FD451BE2E786}" type="presOf" srcId="{5CE6ADE2-E5B0-4000-AA01-95C90B3A5700}" destId="{8DEE6194-623A-4B75-B875-B8F4B891EE96}" srcOrd="0" destOrd="0" presId="urn:microsoft.com/office/officeart/2018/5/layout/IconCircleLabelList"/>
    <dgm:cxn modelId="{6307D039-09DB-44CD-ACD8-7267956F55C6}" type="presOf" srcId="{ED0757CB-01C6-4169-AD7F-72B1DE07EE6B}" destId="{BF7F314D-034E-4E4A-B101-5C02E89D274F}" srcOrd="0" destOrd="0" presId="urn:microsoft.com/office/officeart/2018/5/layout/IconCircleLabelList"/>
    <dgm:cxn modelId="{653128B3-C848-4D4D-8ECB-63E1E171D636}" type="presOf" srcId="{25405E07-8233-4B9D-AF01-51B4C0394CA8}" destId="{D66AD3C7-6CE7-4DC8-B119-F9D4044471DE}" srcOrd="0" destOrd="0" presId="urn:microsoft.com/office/officeart/2018/5/layout/IconCircleLabelList"/>
    <dgm:cxn modelId="{17C60FCA-5F01-4EF8-96B4-1898B4E2F7BC}" srcId="{ED0757CB-01C6-4169-AD7F-72B1DE07EE6B}" destId="{25405E07-8233-4B9D-AF01-51B4C0394CA8}" srcOrd="1" destOrd="0" parTransId="{F4AC02EA-F44B-4F47-8E8A-E40752EFFC8A}" sibTransId="{18A93AE1-B2AA-45DE-BA02-90147626471F}"/>
    <dgm:cxn modelId="{1FAAE2D3-6E82-43BF-8BB6-B0C2A15A4599}" srcId="{ED0757CB-01C6-4169-AD7F-72B1DE07EE6B}" destId="{9971212E-3927-4BA7-9591-26007D5B59C2}" srcOrd="0" destOrd="0" parTransId="{276EC6F3-1205-496E-81C0-9CA4587967E6}" sibTransId="{AEAFEC4B-F123-4783-A3D3-1618519DCF79}"/>
    <dgm:cxn modelId="{333B3DF6-ED6D-466B-AC07-13D2DCC33E19}" srcId="{ED0757CB-01C6-4169-AD7F-72B1DE07EE6B}" destId="{5CE6ADE2-E5B0-4000-AA01-95C90B3A5700}" srcOrd="2" destOrd="0" parTransId="{82A84CC1-EA74-4BF7-990D-FCC29EC4E176}" sibTransId="{D1309A04-7AA0-4336-8A74-D9FBE435BD01}"/>
    <dgm:cxn modelId="{2A4DF3FB-86EC-4274-90CB-5142052387A0}" type="presOf" srcId="{9971212E-3927-4BA7-9591-26007D5B59C2}" destId="{5096A25C-B870-4822-B304-7D2A0FC33767}" srcOrd="0" destOrd="0" presId="urn:microsoft.com/office/officeart/2018/5/layout/IconCircleLabelList"/>
    <dgm:cxn modelId="{00D29F24-2CED-46BD-841C-79A4EB8F7591}" type="presParOf" srcId="{BF7F314D-034E-4E4A-B101-5C02E89D274F}" destId="{E32ACC93-3558-4B26-8E1D-F21A5EC05F0A}" srcOrd="0" destOrd="0" presId="urn:microsoft.com/office/officeart/2018/5/layout/IconCircleLabelList"/>
    <dgm:cxn modelId="{2228414C-EF1C-49A4-A367-A79B65F3864F}" type="presParOf" srcId="{E32ACC93-3558-4B26-8E1D-F21A5EC05F0A}" destId="{7B28900F-A22E-4093-928C-B064F8EF660D}" srcOrd="0" destOrd="0" presId="urn:microsoft.com/office/officeart/2018/5/layout/IconCircleLabelList"/>
    <dgm:cxn modelId="{DAB32933-3458-481C-9EF8-F35BA3C3748F}" type="presParOf" srcId="{E32ACC93-3558-4B26-8E1D-F21A5EC05F0A}" destId="{9AF15B63-CE40-4337-BB14-A39F05F4BAB4}" srcOrd="1" destOrd="0" presId="urn:microsoft.com/office/officeart/2018/5/layout/IconCircleLabelList"/>
    <dgm:cxn modelId="{876CEF71-C89A-4CD9-95DF-EC9694299439}" type="presParOf" srcId="{E32ACC93-3558-4B26-8E1D-F21A5EC05F0A}" destId="{DD7F8D11-A49E-4434-ABBE-915071F61BB8}" srcOrd="2" destOrd="0" presId="urn:microsoft.com/office/officeart/2018/5/layout/IconCircleLabelList"/>
    <dgm:cxn modelId="{3BF46EC7-6ED6-4E3C-84EC-7A6B1919914D}" type="presParOf" srcId="{E32ACC93-3558-4B26-8E1D-F21A5EC05F0A}" destId="{5096A25C-B870-4822-B304-7D2A0FC33767}" srcOrd="3" destOrd="0" presId="urn:microsoft.com/office/officeart/2018/5/layout/IconCircleLabelList"/>
    <dgm:cxn modelId="{ACCE1EC0-73BB-4580-A512-F062BABFC390}" type="presParOf" srcId="{BF7F314D-034E-4E4A-B101-5C02E89D274F}" destId="{6C724872-EAD9-43B9-9619-E02446F5094F}" srcOrd="1" destOrd="0" presId="urn:microsoft.com/office/officeart/2018/5/layout/IconCircleLabelList"/>
    <dgm:cxn modelId="{3CBC8298-8EB7-43FE-BA08-D995EF6E9E03}" type="presParOf" srcId="{BF7F314D-034E-4E4A-B101-5C02E89D274F}" destId="{73A852CA-3832-4D34-8BD0-B9A5E167BBD3}" srcOrd="2" destOrd="0" presId="urn:microsoft.com/office/officeart/2018/5/layout/IconCircleLabelList"/>
    <dgm:cxn modelId="{3E0449A7-398F-46FD-882B-BBDC667A977B}" type="presParOf" srcId="{73A852CA-3832-4D34-8BD0-B9A5E167BBD3}" destId="{FD34F113-8276-4739-BBE1-501819574671}" srcOrd="0" destOrd="0" presId="urn:microsoft.com/office/officeart/2018/5/layout/IconCircleLabelList"/>
    <dgm:cxn modelId="{2772B94F-742A-4EE1-B136-E6E69BD4EB28}" type="presParOf" srcId="{73A852CA-3832-4D34-8BD0-B9A5E167BBD3}" destId="{8E7F1AD6-971F-4A57-B7D3-BE5C180C06B4}" srcOrd="1" destOrd="0" presId="urn:microsoft.com/office/officeart/2018/5/layout/IconCircleLabelList"/>
    <dgm:cxn modelId="{7B75683E-E729-4B5B-8A34-9C80C5FFF9FE}" type="presParOf" srcId="{73A852CA-3832-4D34-8BD0-B9A5E167BBD3}" destId="{FBD50832-F7B3-45BF-BC2C-B2EDED52E840}" srcOrd="2" destOrd="0" presId="urn:microsoft.com/office/officeart/2018/5/layout/IconCircleLabelList"/>
    <dgm:cxn modelId="{ACEEF2E9-41F7-40C4-8227-39D7DF4F3C9A}" type="presParOf" srcId="{73A852CA-3832-4D34-8BD0-B9A5E167BBD3}" destId="{D66AD3C7-6CE7-4DC8-B119-F9D4044471DE}" srcOrd="3" destOrd="0" presId="urn:microsoft.com/office/officeart/2018/5/layout/IconCircleLabelList"/>
    <dgm:cxn modelId="{60427A04-53CC-4ED4-B8A5-EB8E480B9909}" type="presParOf" srcId="{BF7F314D-034E-4E4A-B101-5C02E89D274F}" destId="{EC3EE4EE-1E46-443E-BF7F-62687B18B900}" srcOrd="3" destOrd="0" presId="urn:microsoft.com/office/officeart/2018/5/layout/IconCircleLabelList"/>
    <dgm:cxn modelId="{407E2948-1494-4E4D-8098-24010D76FD2E}" type="presParOf" srcId="{BF7F314D-034E-4E4A-B101-5C02E89D274F}" destId="{42D4B8C0-E2E4-4486-8D40-5F85CEFD216B}" srcOrd="4" destOrd="0" presId="urn:microsoft.com/office/officeart/2018/5/layout/IconCircleLabelList"/>
    <dgm:cxn modelId="{49EF6243-211C-4260-B518-0B46E96BE9C5}" type="presParOf" srcId="{42D4B8C0-E2E4-4486-8D40-5F85CEFD216B}" destId="{06DD5D87-683C-4C12-AF02-E57600813661}" srcOrd="0" destOrd="0" presId="urn:microsoft.com/office/officeart/2018/5/layout/IconCircleLabelList"/>
    <dgm:cxn modelId="{C78BF89B-3B28-4143-B144-EBD29E4755D2}" type="presParOf" srcId="{42D4B8C0-E2E4-4486-8D40-5F85CEFD216B}" destId="{82B58CFB-E21C-4244-A2D1-D243CE5B590D}" srcOrd="1" destOrd="0" presId="urn:microsoft.com/office/officeart/2018/5/layout/IconCircleLabelList"/>
    <dgm:cxn modelId="{55564F16-B029-4363-847A-576007A200BC}" type="presParOf" srcId="{42D4B8C0-E2E4-4486-8D40-5F85CEFD216B}" destId="{5F8BD78F-7EFC-4D29-8203-FCEC43A2FB06}" srcOrd="2" destOrd="0" presId="urn:microsoft.com/office/officeart/2018/5/layout/IconCircleLabelList"/>
    <dgm:cxn modelId="{3620953A-A41B-4558-AFF1-06A2B26938ED}" type="presParOf" srcId="{42D4B8C0-E2E4-4486-8D40-5F85CEFD216B}" destId="{8DEE6194-623A-4B75-B875-B8F4B891EE9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E248F7-100A-4704-A282-C4583B8A6E2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BDE4B97-BD3F-4A29-A244-C59DE743E098}">
      <dgm:prSet custT="1"/>
      <dgm:spPr/>
      <dgm:t>
        <a:bodyPr/>
        <a:lstStyle/>
        <a:p>
          <a:r>
            <a:rPr lang="es-MX" sz="2400" dirty="0"/>
            <a:t>No admite la posibilidad de generalización de resultados, en la medida que considera que estos están limitados a un tiempo y a un espacio. </a:t>
          </a:r>
          <a:endParaRPr lang="en-US" sz="2400" dirty="0"/>
        </a:p>
      </dgm:t>
    </dgm:pt>
    <dgm:pt modelId="{2D34B0FA-E988-4004-9779-9C54AEC6DD4A}" type="parTrans" cxnId="{2CD2A451-6EA7-4419-A96B-82E54B80841C}">
      <dgm:prSet/>
      <dgm:spPr/>
      <dgm:t>
        <a:bodyPr/>
        <a:lstStyle/>
        <a:p>
          <a:endParaRPr lang="en-US" sz="2000"/>
        </a:p>
      </dgm:t>
    </dgm:pt>
    <dgm:pt modelId="{3447C88E-C546-4C7A-9E4B-CD90D07813C1}" type="sibTrans" cxnId="{2CD2A451-6EA7-4419-A96B-82E54B80841C}">
      <dgm:prSet/>
      <dgm:spPr/>
      <dgm:t>
        <a:bodyPr/>
        <a:lstStyle/>
        <a:p>
          <a:endParaRPr lang="en-US" sz="2000"/>
        </a:p>
      </dgm:t>
    </dgm:pt>
    <dgm:pt modelId="{08B662C4-3C46-48F8-BF56-149FBAF6205E}">
      <dgm:prSet custT="1"/>
      <dgm:spPr/>
      <dgm:t>
        <a:bodyPr/>
        <a:lstStyle/>
        <a:p>
          <a:r>
            <a:rPr lang="es-MX" sz="2400"/>
            <a:t>No admite los análisis causa-efecto, ya que considera que los hechos se manifiestan como determinación de múltiples factores asociados.</a:t>
          </a:r>
          <a:endParaRPr lang="en-US" sz="2400"/>
        </a:p>
      </dgm:t>
    </dgm:pt>
    <dgm:pt modelId="{ADB397D2-75A8-40BE-B0C2-FBDA0C294B6B}" type="parTrans" cxnId="{59BF994A-E048-4E1B-97CF-3A16F0EB2404}">
      <dgm:prSet/>
      <dgm:spPr/>
      <dgm:t>
        <a:bodyPr/>
        <a:lstStyle/>
        <a:p>
          <a:endParaRPr lang="en-US" sz="2000"/>
        </a:p>
      </dgm:t>
    </dgm:pt>
    <dgm:pt modelId="{61DA9057-8156-4E71-8B26-7D389EB708EC}" type="sibTrans" cxnId="{59BF994A-E048-4E1B-97CF-3A16F0EB2404}">
      <dgm:prSet/>
      <dgm:spPr/>
      <dgm:t>
        <a:bodyPr/>
        <a:lstStyle/>
        <a:p>
          <a:endParaRPr lang="en-US" sz="2000"/>
        </a:p>
      </dgm:t>
    </dgm:pt>
    <dgm:pt modelId="{6C779533-BBD2-4E14-86F3-8108EC4C440E}">
      <dgm:prSet custT="1"/>
      <dgm:spPr/>
      <dgm:t>
        <a:bodyPr/>
        <a:lstStyle/>
        <a:p>
          <a:r>
            <a:rPr lang="es-MX" sz="2400"/>
            <a:t>Utiliza técnicas de observación participante y análisis en profundidad, desde una perspectiva subjetiva y particularista.</a:t>
          </a:r>
          <a:endParaRPr lang="en-US" sz="2400"/>
        </a:p>
      </dgm:t>
    </dgm:pt>
    <dgm:pt modelId="{BFE9B3F4-92AA-48A8-A8B0-C2F3093C47A0}" type="parTrans" cxnId="{4E96B6E8-AB61-4DCD-8454-C94BBEAD828D}">
      <dgm:prSet/>
      <dgm:spPr/>
      <dgm:t>
        <a:bodyPr/>
        <a:lstStyle/>
        <a:p>
          <a:endParaRPr lang="en-US" sz="2000"/>
        </a:p>
      </dgm:t>
    </dgm:pt>
    <dgm:pt modelId="{49BF1EDD-B634-4232-A15D-E9A737650D22}" type="sibTrans" cxnId="{4E96B6E8-AB61-4DCD-8454-C94BBEAD828D}">
      <dgm:prSet/>
      <dgm:spPr/>
      <dgm:t>
        <a:bodyPr/>
        <a:lstStyle/>
        <a:p>
          <a:endParaRPr lang="en-US" sz="2000"/>
        </a:p>
      </dgm:t>
    </dgm:pt>
    <dgm:pt modelId="{874811D2-EC2A-4994-B359-D0AB24C677CC}">
      <dgm:prSet custT="1"/>
      <dgm:spPr/>
      <dgm:t>
        <a:bodyPr/>
        <a:lstStyle/>
        <a:p>
          <a:r>
            <a:rPr lang="es-MX" sz="2400"/>
            <a:t>Utiliza instrumentos poco o no estructurados y de definición libre como guías de observación, entrevistas abiertas, grupos de discusión, talleres, etc. </a:t>
          </a:r>
          <a:endParaRPr lang="en-US" sz="2400"/>
        </a:p>
      </dgm:t>
    </dgm:pt>
    <dgm:pt modelId="{0C6B65E8-9A3D-4C96-AF08-A320C5365141}" type="parTrans" cxnId="{A564CCC7-5A0A-4134-A9DB-418260E01CDF}">
      <dgm:prSet/>
      <dgm:spPr/>
      <dgm:t>
        <a:bodyPr/>
        <a:lstStyle/>
        <a:p>
          <a:endParaRPr lang="en-US" sz="2000"/>
        </a:p>
      </dgm:t>
    </dgm:pt>
    <dgm:pt modelId="{AE544441-C8FE-4A6D-BA39-1E70BBDC324E}" type="sibTrans" cxnId="{A564CCC7-5A0A-4134-A9DB-418260E01CDF}">
      <dgm:prSet/>
      <dgm:spPr/>
      <dgm:t>
        <a:bodyPr/>
        <a:lstStyle/>
        <a:p>
          <a:endParaRPr lang="en-US" sz="2000"/>
        </a:p>
      </dgm:t>
    </dgm:pt>
    <dgm:pt modelId="{05399E77-FE37-464C-AB5B-C6B9D991AF66}" type="pres">
      <dgm:prSet presAssocID="{6CE248F7-100A-4704-A282-C4583B8A6E23}" presName="root" presStyleCnt="0">
        <dgm:presLayoutVars>
          <dgm:dir/>
          <dgm:resizeHandles val="exact"/>
        </dgm:presLayoutVars>
      </dgm:prSet>
      <dgm:spPr/>
    </dgm:pt>
    <dgm:pt modelId="{2F4EAB52-037E-40A3-90FA-043E7A02B0F6}" type="pres">
      <dgm:prSet presAssocID="{3BDE4B97-BD3F-4A29-A244-C59DE743E098}" presName="compNode" presStyleCnt="0"/>
      <dgm:spPr/>
    </dgm:pt>
    <dgm:pt modelId="{4B7A6090-5286-407C-BE93-5A15E40D446B}" type="pres">
      <dgm:prSet presAssocID="{3BDE4B97-BD3F-4A29-A244-C59DE743E098}" presName="bgRect" presStyleLbl="bgShp" presStyleIdx="0" presStyleCnt="4"/>
      <dgm:spPr/>
    </dgm:pt>
    <dgm:pt modelId="{979F5AC1-20A0-465B-BD11-C2AF2329F28A}" type="pres">
      <dgm:prSet presAssocID="{3BDE4B97-BD3F-4A29-A244-C59DE743E09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stadísticas"/>
        </a:ext>
      </dgm:extLst>
    </dgm:pt>
    <dgm:pt modelId="{04F7D11B-5FAA-49C2-9A5B-2278038ED88C}" type="pres">
      <dgm:prSet presAssocID="{3BDE4B97-BD3F-4A29-A244-C59DE743E098}" presName="spaceRect" presStyleCnt="0"/>
      <dgm:spPr/>
    </dgm:pt>
    <dgm:pt modelId="{87D40A34-6F90-4132-B28E-1556BB78705A}" type="pres">
      <dgm:prSet presAssocID="{3BDE4B97-BD3F-4A29-A244-C59DE743E098}" presName="parTx" presStyleLbl="revTx" presStyleIdx="0" presStyleCnt="4">
        <dgm:presLayoutVars>
          <dgm:chMax val="0"/>
          <dgm:chPref val="0"/>
        </dgm:presLayoutVars>
      </dgm:prSet>
      <dgm:spPr/>
    </dgm:pt>
    <dgm:pt modelId="{F1EBFCFB-F100-4AA0-9972-E02D54D363B1}" type="pres">
      <dgm:prSet presAssocID="{3447C88E-C546-4C7A-9E4B-CD90D07813C1}" presName="sibTrans" presStyleCnt="0"/>
      <dgm:spPr/>
    </dgm:pt>
    <dgm:pt modelId="{B657FB03-88F1-4FC8-9495-DDF52F7ACF26}" type="pres">
      <dgm:prSet presAssocID="{08B662C4-3C46-48F8-BF56-149FBAF6205E}" presName="compNode" presStyleCnt="0"/>
      <dgm:spPr/>
    </dgm:pt>
    <dgm:pt modelId="{5D341D16-F9AF-4AB8-B424-5EB035A1810F}" type="pres">
      <dgm:prSet presAssocID="{08B662C4-3C46-48F8-BF56-149FBAF6205E}" presName="bgRect" presStyleLbl="bgShp" presStyleIdx="1" presStyleCnt="4"/>
      <dgm:spPr/>
    </dgm:pt>
    <dgm:pt modelId="{4C691897-492B-4093-B3A5-68DF70C52707}" type="pres">
      <dgm:prSet presAssocID="{08B662C4-3C46-48F8-BF56-149FBAF6205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73AFFEAF-BA0A-4888-861F-85FE93A7F108}" type="pres">
      <dgm:prSet presAssocID="{08B662C4-3C46-48F8-BF56-149FBAF6205E}" presName="spaceRect" presStyleCnt="0"/>
      <dgm:spPr/>
    </dgm:pt>
    <dgm:pt modelId="{B8093E63-5C06-459F-8A3E-3D33DD83981A}" type="pres">
      <dgm:prSet presAssocID="{08B662C4-3C46-48F8-BF56-149FBAF6205E}" presName="parTx" presStyleLbl="revTx" presStyleIdx="1" presStyleCnt="4">
        <dgm:presLayoutVars>
          <dgm:chMax val="0"/>
          <dgm:chPref val="0"/>
        </dgm:presLayoutVars>
      </dgm:prSet>
      <dgm:spPr/>
    </dgm:pt>
    <dgm:pt modelId="{06F89039-7CF5-4CAD-86FF-370F02F9EC27}" type="pres">
      <dgm:prSet presAssocID="{61DA9057-8156-4E71-8B26-7D389EB708EC}" presName="sibTrans" presStyleCnt="0"/>
      <dgm:spPr/>
    </dgm:pt>
    <dgm:pt modelId="{DEC99741-9311-432A-96FB-F440B698E32C}" type="pres">
      <dgm:prSet presAssocID="{6C779533-BBD2-4E14-86F3-8108EC4C440E}" presName="compNode" presStyleCnt="0"/>
      <dgm:spPr/>
    </dgm:pt>
    <dgm:pt modelId="{07A5FEC9-CCFD-4D52-B7AF-0944782095CE}" type="pres">
      <dgm:prSet presAssocID="{6C779533-BBD2-4E14-86F3-8108EC4C440E}" presName="bgRect" presStyleLbl="bgShp" presStyleIdx="2" presStyleCnt="4"/>
      <dgm:spPr/>
    </dgm:pt>
    <dgm:pt modelId="{C1F8FB39-766D-408F-AF6B-9F79735F09F3}" type="pres">
      <dgm:prSet presAssocID="{6C779533-BBD2-4E14-86F3-8108EC4C440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jo"/>
        </a:ext>
      </dgm:extLst>
    </dgm:pt>
    <dgm:pt modelId="{FEB60B0D-92CD-4EE3-AB14-4CB581489822}" type="pres">
      <dgm:prSet presAssocID="{6C779533-BBD2-4E14-86F3-8108EC4C440E}" presName="spaceRect" presStyleCnt="0"/>
      <dgm:spPr/>
    </dgm:pt>
    <dgm:pt modelId="{8633F94F-4286-4735-B32D-49EA9AAD00C5}" type="pres">
      <dgm:prSet presAssocID="{6C779533-BBD2-4E14-86F3-8108EC4C440E}" presName="parTx" presStyleLbl="revTx" presStyleIdx="2" presStyleCnt="4">
        <dgm:presLayoutVars>
          <dgm:chMax val="0"/>
          <dgm:chPref val="0"/>
        </dgm:presLayoutVars>
      </dgm:prSet>
      <dgm:spPr/>
    </dgm:pt>
    <dgm:pt modelId="{436EF7DA-8184-48A0-B384-D7F6AA925218}" type="pres">
      <dgm:prSet presAssocID="{49BF1EDD-B634-4232-A15D-E9A737650D22}" presName="sibTrans" presStyleCnt="0"/>
      <dgm:spPr/>
    </dgm:pt>
    <dgm:pt modelId="{7B14815C-5921-49DA-BEE7-EDA269A48758}" type="pres">
      <dgm:prSet presAssocID="{874811D2-EC2A-4994-B359-D0AB24C677CC}" presName="compNode" presStyleCnt="0"/>
      <dgm:spPr/>
    </dgm:pt>
    <dgm:pt modelId="{544B54B3-5D01-45CA-9587-0114DEA47076}" type="pres">
      <dgm:prSet presAssocID="{874811D2-EC2A-4994-B359-D0AB24C677CC}" presName="bgRect" presStyleLbl="bgShp" presStyleIdx="3" presStyleCnt="4"/>
      <dgm:spPr/>
    </dgm:pt>
    <dgm:pt modelId="{75048B8C-07EB-4CC0-8964-2FB5F236B0F7}" type="pres">
      <dgm:prSet presAssocID="{874811D2-EC2A-4994-B359-D0AB24C677C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uarios"/>
        </a:ext>
      </dgm:extLst>
    </dgm:pt>
    <dgm:pt modelId="{818E055B-F100-4063-9A9E-5D16FAD4DBF6}" type="pres">
      <dgm:prSet presAssocID="{874811D2-EC2A-4994-B359-D0AB24C677CC}" presName="spaceRect" presStyleCnt="0"/>
      <dgm:spPr/>
    </dgm:pt>
    <dgm:pt modelId="{B5415DCC-B89B-4B74-A218-470C02B26252}" type="pres">
      <dgm:prSet presAssocID="{874811D2-EC2A-4994-B359-D0AB24C677C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B75E240-FB06-43E4-8E4B-17DD5DA977A6}" type="presOf" srcId="{874811D2-EC2A-4994-B359-D0AB24C677CC}" destId="{B5415DCC-B89B-4B74-A218-470C02B26252}" srcOrd="0" destOrd="0" presId="urn:microsoft.com/office/officeart/2018/2/layout/IconVerticalSolidList"/>
    <dgm:cxn modelId="{59BF994A-E048-4E1B-97CF-3A16F0EB2404}" srcId="{6CE248F7-100A-4704-A282-C4583B8A6E23}" destId="{08B662C4-3C46-48F8-BF56-149FBAF6205E}" srcOrd="1" destOrd="0" parTransId="{ADB397D2-75A8-40BE-B0C2-FBDA0C294B6B}" sibTransId="{61DA9057-8156-4E71-8B26-7D389EB708EC}"/>
    <dgm:cxn modelId="{2CD2A451-6EA7-4419-A96B-82E54B80841C}" srcId="{6CE248F7-100A-4704-A282-C4583B8A6E23}" destId="{3BDE4B97-BD3F-4A29-A244-C59DE743E098}" srcOrd="0" destOrd="0" parTransId="{2D34B0FA-E988-4004-9779-9C54AEC6DD4A}" sibTransId="{3447C88E-C546-4C7A-9E4B-CD90D07813C1}"/>
    <dgm:cxn modelId="{057AA590-DE46-4080-890D-0CBB85D728F6}" type="presOf" srcId="{6CE248F7-100A-4704-A282-C4583B8A6E23}" destId="{05399E77-FE37-464C-AB5B-C6B9D991AF66}" srcOrd="0" destOrd="0" presId="urn:microsoft.com/office/officeart/2018/2/layout/IconVerticalSolidList"/>
    <dgm:cxn modelId="{436C45AF-27FD-4962-AC1B-4322C6C5C73A}" type="presOf" srcId="{08B662C4-3C46-48F8-BF56-149FBAF6205E}" destId="{B8093E63-5C06-459F-8A3E-3D33DD83981A}" srcOrd="0" destOrd="0" presId="urn:microsoft.com/office/officeart/2018/2/layout/IconVerticalSolidList"/>
    <dgm:cxn modelId="{0299AEC6-CF5C-497C-944C-0DAA71F761CF}" type="presOf" srcId="{6C779533-BBD2-4E14-86F3-8108EC4C440E}" destId="{8633F94F-4286-4735-B32D-49EA9AAD00C5}" srcOrd="0" destOrd="0" presId="urn:microsoft.com/office/officeart/2018/2/layout/IconVerticalSolidList"/>
    <dgm:cxn modelId="{A564CCC7-5A0A-4134-A9DB-418260E01CDF}" srcId="{6CE248F7-100A-4704-A282-C4583B8A6E23}" destId="{874811D2-EC2A-4994-B359-D0AB24C677CC}" srcOrd="3" destOrd="0" parTransId="{0C6B65E8-9A3D-4C96-AF08-A320C5365141}" sibTransId="{AE544441-C8FE-4A6D-BA39-1E70BBDC324E}"/>
    <dgm:cxn modelId="{ABCAD9D8-C7D4-473C-A35A-BFCC2E11EA62}" type="presOf" srcId="{3BDE4B97-BD3F-4A29-A244-C59DE743E098}" destId="{87D40A34-6F90-4132-B28E-1556BB78705A}" srcOrd="0" destOrd="0" presId="urn:microsoft.com/office/officeart/2018/2/layout/IconVerticalSolidList"/>
    <dgm:cxn modelId="{4E96B6E8-AB61-4DCD-8454-C94BBEAD828D}" srcId="{6CE248F7-100A-4704-A282-C4583B8A6E23}" destId="{6C779533-BBD2-4E14-86F3-8108EC4C440E}" srcOrd="2" destOrd="0" parTransId="{BFE9B3F4-92AA-48A8-A8B0-C2F3093C47A0}" sibTransId="{49BF1EDD-B634-4232-A15D-E9A737650D22}"/>
    <dgm:cxn modelId="{078247D7-47FD-4A2A-AE36-AE1A601758BD}" type="presParOf" srcId="{05399E77-FE37-464C-AB5B-C6B9D991AF66}" destId="{2F4EAB52-037E-40A3-90FA-043E7A02B0F6}" srcOrd="0" destOrd="0" presId="urn:microsoft.com/office/officeart/2018/2/layout/IconVerticalSolidList"/>
    <dgm:cxn modelId="{1377D80B-2C44-47BA-8DF9-41B6F0D2329E}" type="presParOf" srcId="{2F4EAB52-037E-40A3-90FA-043E7A02B0F6}" destId="{4B7A6090-5286-407C-BE93-5A15E40D446B}" srcOrd="0" destOrd="0" presId="urn:microsoft.com/office/officeart/2018/2/layout/IconVerticalSolidList"/>
    <dgm:cxn modelId="{96EC096A-2C08-413D-A2AE-79032C57B3BB}" type="presParOf" srcId="{2F4EAB52-037E-40A3-90FA-043E7A02B0F6}" destId="{979F5AC1-20A0-465B-BD11-C2AF2329F28A}" srcOrd="1" destOrd="0" presId="urn:microsoft.com/office/officeart/2018/2/layout/IconVerticalSolidList"/>
    <dgm:cxn modelId="{CBE80BFE-E108-428E-A9DD-447AC3A5E9FC}" type="presParOf" srcId="{2F4EAB52-037E-40A3-90FA-043E7A02B0F6}" destId="{04F7D11B-5FAA-49C2-9A5B-2278038ED88C}" srcOrd="2" destOrd="0" presId="urn:microsoft.com/office/officeart/2018/2/layout/IconVerticalSolidList"/>
    <dgm:cxn modelId="{96871DDB-8650-46BC-8985-3B58EA8C042B}" type="presParOf" srcId="{2F4EAB52-037E-40A3-90FA-043E7A02B0F6}" destId="{87D40A34-6F90-4132-B28E-1556BB78705A}" srcOrd="3" destOrd="0" presId="urn:microsoft.com/office/officeart/2018/2/layout/IconVerticalSolidList"/>
    <dgm:cxn modelId="{174E54A1-29E5-4607-BD89-62B38064B59C}" type="presParOf" srcId="{05399E77-FE37-464C-AB5B-C6B9D991AF66}" destId="{F1EBFCFB-F100-4AA0-9972-E02D54D363B1}" srcOrd="1" destOrd="0" presId="urn:microsoft.com/office/officeart/2018/2/layout/IconVerticalSolidList"/>
    <dgm:cxn modelId="{C1ECB50F-CF73-4693-BB89-5ED7EFCAB7FB}" type="presParOf" srcId="{05399E77-FE37-464C-AB5B-C6B9D991AF66}" destId="{B657FB03-88F1-4FC8-9495-DDF52F7ACF26}" srcOrd="2" destOrd="0" presId="urn:microsoft.com/office/officeart/2018/2/layout/IconVerticalSolidList"/>
    <dgm:cxn modelId="{019FA603-24B9-4093-8218-D9C5F44DE8F1}" type="presParOf" srcId="{B657FB03-88F1-4FC8-9495-DDF52F7ACF26}" destId="{5D341D16-F9AF-4AB8-B424-5EB035A1810F}" srcOrd="0" destOrd="0" presId="urn:microsoft.com/office/officeart/2018/2/layout/IconVerticalSolidList"/>
    <dgm:cxn modelId="{D7C4B470-55DC-4BAD-BF4E-348E7D0B2130}" type="presParOf" srcId="{B657FB03-88F1-4FC8-9495-DDF52F7ACF26}" destId="{4C691897-492B-4093-B3A5-68DF70C52707}" srcOrd="1" destOrd="0" presId="urn:microsoft.com/office/officeart/2018/2/layout/IconVerticalSolidList"/>
    <dgm:cxn modelId="{91524549-84A2-4AFF-9FF2-48EA44FCC8F7}" type="presParOf" srcId="{B657FB03-88F1-4FC8-9495-DDF52F7ACF26}" destId="{73AFFEAF-BA0A-4888-861F-85FE93A7F108}" srcOrd="2" destOrd="0" presId="urn:microsoft.com/office/officeart/2018/2/layout/IconVerticalSolidList"/>
    <dgm:cxn modelId="{C984DFD5-7821-4BB8-9C17-653A3C535EE6}" type="presParOf" srcId="{B657FB03-88F1-4FC8-9495-DDF52F7ACF26}" destId="{B8093E63-5C06-459F-8A3E-3D33DD83981A}" srcOrd="3" destOrd="0" presId="urn:microsoft.com/office/officeart/2018/2/layout/IconVerticalSolidList"/>
    <dgm:cxn modelId="{6C75512D-4F1D-4812-9A9D-5D5D34A757DB}" type="presParOf" srcId="{05399E77-FE37-464C-AB5B-C6B9D991AF66}" destId="{06F89039-7CF5-4CAD-86FF-370F02F9EC27}" srcOrd="3" destOrd="0" presId="urn:microsoft.com/office/officeart/2018/2/layout/IconVerticalSolidList"/>
    <dgm:cxn modelId="{C2036167-87F5-40E9-A5F2-480B3036C2B3}" type="presParOf" srcId="{05399E77-FE37-464C-AB5B-C6B9D991AF66}" destId="{DEC99741-9311-432A-96FB-F440B698E32C}" srcOrd="4" destOrd="0" presId="urn:microsoft.com/office/officeart/2018/2/layout/IconVerticalSolidList"/>
    <dgm:cxn modelId="{5881C757-B3CB-488C-B53F-8A7B057AD0A3}" type="presParOf" srcId="{DEC99741-9311-432A-96FB-F440B698E32C}" destId="{07A5FEC9-CCFD-4D52-B7AF-0944782095CE}" srcOrd="0" destOrd="0" presId="urn:microsoft.com/office/officeart/2018/2/layout/IconVerticalSolidList"/>
    <dgm:cxn modelId="{EECC5650-5A71-42C4-A79B-588F664D7514}" type="presParOf" srcId="{DEC99741-9311-432A-96FB-F440B698E32C}" destId="{C1F8FB39-766D-408F-AF6B-9F79735F09F3}" srcOrd="1" destOrd="0" presId="urn:microsoft.com/office/officeart/2018/2/layout/IconVerticalSolidList"/>
    <dgm:cxn modelId="{FA14E9BF-87D0-4A55-A06B-35B70F2612F6}" type="presParOf" srcId="{DEC99741-9311-432A-96FB-F440B698E32C}" destId="{FEB60B0D-92CD-4EE3-AB14-4CB581489822}" srcOrd="2" destOrd="0" presId="urn:microsoft.com/office/officeart/2018/2/layout/IconVerticalSolidList"/>
    <dgm:cxn modelId="{C3A836CD-7BEE-4975-A5AB-95E6F170C11E}" type="presParOf" srcId="{DEC99741-9311-432A-96FB-F440B698E32C}" destId="{8633F94F-4286-4735-B32D-49EA9AAD00C5}" srcOrd="3" destOrd="0" presId="urn:microsoft.com/office/officeart/2018/2/layout/IconVerticalSolidList"/>
    <dgm:cxn modelId="{CD93E2ED-EF54-4CDD-97E0-9FE169D83C9D}" type="presParOf" srcId="{05399E77-FE37-464C-AB5B-C6B9D991AF66}" destId="{436EF7DA-8184-48A0-B384-D7F6AA925218}" srcOrd="5" destOrd="0" presId="urn:microsoft.com/office/officeart/2018/2/layout/IconVerticalSolidList"/>
    <dgm:cxn modelId="{1E6C4DA1-DCD5-4518-A75A-86B6439D8BB1}" type="presParOf" srcId="{05399E77-FE37-464C-AB5B-C6B9D991AF66}" destId="{7B14815C-5921-49DA-BEE7-EDA269A48758}" srcOrd="6" destOrd="0" presId="urn:microsoft.com/office/officeart/2018/2/layout/IconVerticalSolidList"/>
    <dgm:cxn modelId="{508717C6-4E9E-4D5A-8C08-89DFADDDCBE7}" type="presParOf" srcId="{7B14815C-5921-49DA-BEE7-EDA269A48758}" destId="{544B54B3-5D01-45CA-9587-0114DEA47076}" srcOrd="0" destOrd="0" presId="urn:microsoft.com/office/officeart/2018/2/layout/IconVerticalSolidList"/>
    <dgm:cxn modelId="{1D2F75B5-0EE3-49CA-9228-349C7324EE42}" type="presParOf" srcId="{7B14815C-5921-49DA-BEE7-EDA269A48758}" destId="{75048B8C-07EB-4CC0-8964-2FB5F236B0F7}" srcOrd="1" destOrd="0" presId="urn:microsoft.com/office/officeart/2018/2/layout/IconVerticalSolidList"/>
    <dgm:cxn modelId="{399F5AF5-DF66-49D6-9003-1868FA543E42}" type="presParOf" srcId="{7B14815C-5921-49DA-BEE7-EDA269A48758}" destId="{818E055B-F100-4063-9A9E-5D16FAD4DBF6}" srcOrd="2" destOrd="0" presId="urn:microsoft.com/office/officeart/2018/2/layout/IconVerticalSolidList"/>
    <dgm:cxn modelId="{6F48C599-FE74-4C4B-BBFB-ACBA7466E280}" type="presParOf" srcId="{7B14815C-5921-49DA-BEE7-EDA269A48758}" destId="{B5415DCC-B89B-4B74-A218-470C02B2625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220433-3F4F-4AF4-937B-6E3F2542AC0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C785281-4485-42E0-A9AD-2F6D4832BC57}">
      <dgm:prSet custT="1"/>
      <dgm:spPr/>
      <dgm:t>
        <a:bodyPr/>
        <a:lstStyle/>
        <a:p>
          <a:r>
            <a:rPr lang="es-MX" sz="3200"/>
            <a:t>Utiliza procesos de triangulación de técnicas, instrumentos, fuentes y observadores, para confrontar la información recopilada.</a:t>
          </a:r>
          <a:endParaRPr lang="en-US" sz="3200"/>
        </a:p>
      </dgm:t>
    </dgm:pt>
    <dgm:pt modelId="{52037627-6F53-467F-853B-236998AFD6FE}" type="parTrans" cxnId="{A344EB67-2AD5-4E1C-930F-CE67C14F20F7}">
      <dgm:prSet/>
      <dgm:spPr/>
      <dgm:t>
        <a:bodyPr/>
        <a:lstStyle/>
        <a:p>
          <a:endParaRPr lang="en-US" sz="3600"/>
        </a:p>
      </dgm:t>
    </dgm:pt>
    <dgm:pt modelId="{60875374-3554-425E-9FA6-41523814D5F7}" type="sibTrans" cxnId="{A344EB67-2AD5-4E1C-930F-CE67C14F20F7}">
      <dgm:prSet/>
      <dgm:spPr/>
      <dgm:t>
        <a:bodyPr/>
        <a:lstStyle/>
        <a:p>
          <a:endParaRPr lang="en-US" sz="3600"/>
        </a:p>
      </dgm:t>
    </dgm:pt>
    <dgm:pt modelId="{BA710AE2-B75F-43FC-AE17-20443D60E995}">
      <dgm:prSet custT="1"/>
      <dgm:spPr/>
      <dgm:t>
        <a:bodyPr/>
        <a:lstStyle/>
        <a:p>
          <a:r>
            <a:rPr lang="es-MX" sz="3200" dirty="0"/>
            <a:t>Enfatiza en la observación </a:t>
          </a:r>
          <a:r>
            <a:rPr lang="es-MX" sz="3200" dirty="0">
              <a:highlight>
                <a:srgbClr val="FFFF00"/>
              </a:highlight>
            </a:rPr>
            <a:t>de procesos</a:t>
          </a:r>
          <a:r>
            <a:rPr lang="es-MX" sz="3200" dirty="0"/>
            <a:t>.</a:t>
          </a:r>
          <a:endParaRPr lang="en-US" sz="3200" dirty="0"/>
        </a:p>
      </dgm:t>
    </dgm:pt>
    <dgm:pt modelId="{AE7BDAEA-02AC-4984-9BFF-13BC54434C25}" type="parTrans" cxnId="{3D319C7C-482C-4842-9FA5-119E5619A33B}">
      <dgm:prSet/>
      <dgm:spPr/>
      <dgm:t>
        <a:bodyPr/>
        <a:lstStyle/>
        <a:p>
          <a:endParaRPr lang="en-US" sz="3600"/>
        </a:p>
      </dgm:t>
    </dgm:pt>
    <dgm:pt modelId="{79929B59-EDA5-453C-9079-6492AD57CB06}" type="sibTrans" cxnId="{3D319C7C-482C-4842-9FA5-119E5619A33B}">
      <dgm:prSet/>
      <dgm:spPr/>
      <dgm:t>
        <a:bodyPr/>
        <a:lstStyle/>
        <a:p>
          <a:endParaRPr lang="en-US" sz="3600"/>
        </a:p>
      </dgm:t>
    </dgm:pt>
    <dgm:pt modelId="{080BF0AD-2B06-45CA-AB65-88A6C1BAB945}" type="pres">
      <dgm:prSet presAssocID="{2D220433-3F4F-4AF4-937B-6E3F2542AC03}" presName="root" presStyleCnt="0">
        <dgm:presLayoutVars>
          <dgm:dir/>
          <dgm:resizeHandles val="exact"/>
        </dgm:presLayoutVars>
      </dgm:prSet>
      <dgm:spPr/>
    </dgm:pt>
    <dgm:pt modelId="{A0F27DF7-6C82-4EE7-9BA2-AB581A4805EE}" type="pres">
      <dgm:prSet presAssocID="{1C785281-4485-42E0-A9AD-2F6D4832BC57}" presName="compNode" presStyleCnt="0"/>
      <dgm:spPr/>
    </dgm:pt>
    <dgm:pt modelId="{585D4B40-D42F-4ADF-85A2-ADDC96CAF5D4}" type="pres">
      <dgm:prSet presAssocID="{1C785281-4485-42E0-A9AD-2F6D4832BC5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ujo de trabajo"/>
        </a:ext>
      </dgm:extLst>
    </dgm:pt>
    <dgm:pt modelId="{8052459E-A4D8-4985-B536-4F8A7E2AFA65}" type="pres">
      <dgm:prSet presAssocID="{1C785281-4485-42E0-A9AD-2F6D4832BC57}" presName="spaceRect" presStyleCnt="0"/>
      <dgm:spPr/>
    </dgm:pt>
    <dgm:pt modelId="{EB7F166F-E265-47CB-A208-DB17621D8C14}" type="pres">
      <dgm:prSet presAssocID="{1C785281-4485-42E0-A9AD-2F6D4832BC57}" presName="textRect" presStyleLbl="revTx" presStyleIdx="0" presStyleCnt="2">
        <dgm:presLayoutVars>
          <dgm:chMax val="1"/>
          <dgm:chPref val="1"/>
        </dgm:presLayoutVars>
      </dgm:prSet>
      <dgm:spPr/>
    </dgm:pt>
    <dgm:pt modelId="{9F91A3D9-4C59-4DE2-A01E-2E2A2FD2CEF5}" type="pres">
      <dgm:prSet presAssocID="{60875374-3554-425E-9FA6-41523814D5F7}" presName="sibTrans" presStyleCnt="0"/>
      <dgm:spPr/>
    </dgm:pt>
    <dgm:pt modelId="{FB50C023-7FB0-4BA6-BE27-C2E60033EEF5}" type="pres">
      <dgm:prSet presAssocID="{BA710AE2-B75F-43FC-AE17-20443D60E995}" presName="compNode" presStyleCnt="0"/>
      <dgm:spPr/>
    </dgm:pt>
    <dgm:pt modelId="{BB52E5A4-675F-44B2-B1AC-74794A7F0C55}" type="pres">
      <dgm:prSet presAssocID="{BA710AE2-B75F-43FC-AE17-20443D60E99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scopio"/>
        </a:ext>
      </dgm:extLst>
    </dgm:pt>
    <dgm:pt modelId="{450D8830-B4C0-4779-B311-0C99FD09DFE7}" type="pres">
      <dgm:prSet presAssocID="{BA710AE2-B75F-43FC-AE17-20443D60E995}" presName="spaceRect" presStyleCnt="0"/>
      <dgm:spPr/>
    </dgm:pt>
    <dgm:pt modelId="{D5CD48C5-3FD5-4AF5-B4C1-911837C2A27E}" type="pres">
      <dgm:prSet presAssocID="{BA710AE2-B75F-43FC-AE17-20443D60E99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2916E32-A42E-4DB1-9A95-7C4433404346}" type="presOf" srcId="{1C785281-4485-42E0-A9AD-2F6D4832BC57}" destId="{EB7F166F-E265-47CB-A208-DB17621D8C14}" srcOrd="0" destOrd="0" presId="urn:microsoft.com/office/officeart/2018/2/layout/IconLabelList"/>
    <dgm:cxn modelId="{A6DB0A3B-C26E-47B1-90CB-8EEC9B3231F9}" type="presOf" srcId="{BA710AE2-B75F-43FC-AE17-20443D60E995}" destId="{D5CD48C5-3FD5-4AF5-B4C1-911837C2A27E}" srcOrd="0" destOrd="0" presId="urn:microsoft.com/office/officeart/2018/2/layout/IconLabelList"/>
    <dgm:cxn modelId="{A344EB67-2AD5-4E1C-930F-CE67C14F20F7}" srcId="{2D220433-3F4F-4AF4-937B-6E3F2542AC03}" destId="{1C785281-4485-42E0-A9AD-2F6D4832BC57}" srcOrd="0" destOrd="0" parTransId="{52037627-6F53-467F-853B-236998AFD6FE}" sibTransId="{60875374-3554-425E-9FA6-41523814D5F7}"/>
    <dgm:cxn modelId="{3D319C7C-482C-4842-9FA5-119E5619A33B}" srcId="{2D220433-3F4F-4AF4-937B-6E3F2542AC03}" destId="{BA710AE2-B75F-43FC-AE17-20443D60E995}" srcOrd="1" destOrd="0" parTransId="{AE7BDAEA-02AC-4984-9BFF-13BC54434C25}" sibTransId="{79929B59-EDA5-453C-9079-6492AD57CB06}"/>
    <dgm:cxn modelId="{924D8FCC-87D6-4101-A653-790B62C2FB5A}" type="presOf" srcId="{2D220433-3F4F-4AF4-937B-6E3F2542AC03}" destId="{080BF0AD-2B06-45CA-AB65-88A6C1BAB945}" srcOrd="0" destOrd="0" presId="urn:microsoft.com/office/officeart/2018/2/layout/IconLabelList"/>
    <dgm:cxn modelId="{F26AE2C7-A68F-4544-B173-2A2C9D994CB9}" type="presParOf" srcId="{080BF0AD-2B06-45CA-AB65-88A6C1BAB945}" destId="{A0F27DF7-6C82-4EE7-9BA2-AB581A4805EE}" srcOrd="0" destOrd="0" presId="urn:microsoft.com/office/officeart/2018/2/layout/IconLabelList"/>
    <dgm:cxn modelId="{E4382426-0A6D-4440-8C82-AAD0761B6A0E}" type="presParOf" srcId="{A0F27DF7-6C82-4EE7-9BA2-AB581A4805EE}" destId="{585D4B40-D42F-4ADF-85A2-ADDC96CAF5D4}" srcOrd="0" destOrd="0" presId="urn:microsoft.com/office/officeart/2018/2/layout/IconLabelList"/>
    <dgm:cxn modelId="{B1362198-2382-44F6-9C00-9997882EBCA4}" type="presParOf" srcId="{A0F27DF7-6C82-4EE7-9BA2-AB581A4805EE}" destId="{8052459E-A4D8-4985-B536-4F8A7E2AFA65}" srcOrd="1" destOrd="0" presId="urn:microsoft.com/office/officeart/2018/2/layout/IconLabelList"/>
    <dgm:cxn modelId="{27C654D7-3F26-448A-ADA2-BBC76AD84894}" type="presParOf" srcId="{A0F27DF7-6C82-4EE7-9BA2-AB581A4805EE}" destId="{EB7F166F-E265-47CB-A208-DB17621D8C14}" srcOrd="2" destOrd="0" presId="urn:microsoft.com/office/officeart/2018/2/layout/IconLabelList"/>
    <dgm:cxn modelId="{F1460315-B5B3-4E75-9137-D19940C9505B}" type="presParOf" srcId="{080BF0AD-2B06-45CA-AB65-88A6C1BAB945}" destId="{9F91A3D9-4C59-4DE2-A01E-2E2A2FD2CEF5}" srcOrd="1" destOrd="0" presId="urn:microsoft.com/office/officeart/2018/2/layout/IconLabelList"/>
    <dgm:cxn modelId="{4AF9D13E-1C3B-42B5-B80C-4A315BAA20E7}" type="presParOf" srcId="{080BF0AD-2B06-45CA-AB65-88A6C1BAB945}" destId="{FB50C023-7FB0-4BA6-BE27-C2E60033EEF5}" srcOrd="2" destOrd="0" presId="urn:microsoft.com/office/officeart/2018/2/layout/IconLabelList"/>
    <dgm:cxn modelId="{AAC533BB-BA8B-47A5-98BA-776595F58939}" type="presParOf" srcId="{FB50C023-7FB0-4BA6-BE27-C2E60033EEF5}" destId="{BB52E5A4-675F-44B2-B1AC-74794A7F0C55}" srcOrd="0" destOrd="0" presId="urn:microsoft.com/office/officeart/2018/2/layout/IconLabelList"/>
    <dgm:cxn modelId="{E7ACCF89-530E-45C3-A518-EC7A482BB7A5}" type="presParOf" srcId="{FB50C023-7FB0-4BA6-BE27-C2E60033EEF5}" destId="{450D8830-B4C0-4779-B311-0C99FD09DFE7}" srcOrd="1" destOrd="0" presId="urn:microsoft.com/office/officeart/2018/2/layout/IconLabelList"/>
    <dgm:cxn modelId="{FB4BC85D-E812-4C92-9D92-D7F9F57C3F69}" type="presParOf" srcId="{FB50C023-7FB0-4BA6-BE27-C2E60033EEF5}" destId="{D5CD48C5-3FD5-4AF5-B4C1-911837C2A27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841FA1B-7846-41F4-A661-4ABBEE5E6DA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9B5561-7799-42D8-9F67-522680A5A7F5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MX" sz="2000" b="1" dirty="0"/>
            <a:t>Una familia, una escuela, una clase, un grupo de profesores, son algunos ejemplos de unidades sociales educativas que pueden describirse etnográficamente.</a:t>
          </a:r>
          <a:endParaRPr lang="en-US" sz="2000" b="1" dirty="0"/>
        </a:p>
      </dgm:t>
    </dgm:pt>
    <dgm:pt modelId="{35F6D35C-9E8A-4C13-833C-21902F1ACC94}" type="parTrans" cxnId="{97F78FC0-8FB3-44A1-A668-92001A8975FC}">
      <dgm:prSet/>
      <dgm:spPr/>
      <dgm:t>
        <a:bodyPr/>
        <a:lstStyle/>
        <a:p>
          <a:endParaRPr lang="en-US" sz="3200"/>
        </a:p>
      </dgm:t>
    </dgm:pt>
    <dgm:pt modelId="{BF5C975E-DFFC-4F61-BE07-CF10E92A3EB2}" type="sibTrans" cxnId="{97F78FC0-8FB3-44A1-A668-92001A8975FC}">
      <dgm:prSet/>
      <dgm:spPr/>
      <dgm:t>
        <a:bodyPr/>
        <a:lstStyle/>
        <a:p>
          <a:endParaRPr lang="en-US" sz="3200"/>
        </a:p>
      </dgm:t>
    </dgm:pt>
    <dgm:pt modelId="{0EBEFD0E-93E5-4FD1-8A04-C2D6BEECCE4F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MX" sz="2000" b="1" dirty="0"/>
            <a:t>Se investiga un pequeño número de casos, quizás uno sólo, pero en profundidad.</a:t>
          </a:r>
          <a:endParaRPr lang="en-US" sz="2000" b="1" dirty="0"/>
        </a:p>
      </dgm:t>
    </dgm:pt>
    <dgm:pt modelId="{28975F86-C45A-4F78-A5F1-C3A93DC58CB1}" type="parTrans" cxnId="{D9C65936-9650-4DD6-8405-6DD834E96399}">
      <dgm:prSet/>
      <dgm:spPr/>
      <dgm:t>
        <a:bodyPr/>
        <a:lstStyle/>
        <a:p>
          <a:endParaRPr lang="en-US" sz="3200"/>
        </a:p>
      </dgm:t>
    </dgm:pt>
    <dgm:pt modelId="{76E78BB7-EE73-4C2F-A070-B7FF0C688EEB}" type="sibTrans" cxnId="{D9C65936-9650-4DD6-8405-6DD834E96399}">
      <dgm:prSet/>
      <dgm:spPr/>
      <dgm:t>
        <a:bodyPr/>
        <a:lstStyle/>
        <a:p>
          <a:endParaRPr lang="en-US" sz="3200"/>
        </a:p>
      </dgm:t>
    </dgm:pt>
    <dgm:pt modelId="{5568AE1D-77E6-4602-A187-5053BAD040A2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s-MX" sz="2000" b="1" dirty="0"/>
            <a:t>El análisis de datos implica la interpretación de los significados y funciones de las actuaciones humanas, a través de </a:t>
          </a:r>
          <a:r>
            <a:rPr lang="es-MX" sz="2000" b="1" dirty="0">
              <a:highlight>
                <a:srgbClr val="FFFF00"/>
              </a:highlight>
            </a:rPr>
            <a:t>descripciones y explicaciones verbales</a:t>
          </a:r>
          <a:r>
            <a:rPr lang="es-MX" sz="2000" b="1" dirty="0"/>
            <a:t>, dejando el análisis estadístico en un plano secundario</a:t>
          </a:r>
          <a:endParaRPr lang="en-US" sz="2000" b="1" dirty="0"/>
        </a:p>
      </dgm:t>
    </dgm:pt>
    <dgm:pt modelId="{820A958F-A283-4741-B97B-A8D7E132616E}" type="parTrans" cxnId="{5B408C79-3B1E-40C2-94D1-43FCDCDA20D3}">
      <dgm:prSet/>
      <dgm:spPr/>
      <dgm:t>
        <a:bodyPr/>
        <a:lstStyle/>
        <a:p>
          <a:endParaRPr lang="en-US" sz="3200"/>
        </a:p>
      </dgm:t>
    </dgm:pt>
    <dgm:pt modelId="{FFC14942-0557-44D8-A7F9-FF838C00E5F7}" type="sibTrans" cxnId="{5B408C79-3B1E-40C2-94D1-43FCDCDA20D3}">
      <dgm:prSet/>
      <dgm:spPr/>
      <dgm:t>
        <a:bodyPr/>
        <a:lstStyle/>
        <a:p>
          <a:endParaRPr lang="en-US" sz="3200"/>
        </a:p>
      </dgm:t>
    </dgm:pt>
    <dgm:pt modelId="{468522AD-AF5A-496D-9C12-517149BD1A3C}" type="pres">
      <dgm:prSet presAssocID="{3841FA1B-7846-41F4-A661-4ABBEE5E6DAD}" presName="root" presStyleCnt="0">
        <dgm:presLayoutVars>
          <dgm:dir/>
          <dgm:resizeHandles val="exact"/>
        </dgm:presLayoutVars>
      </dgm:prSet>
      <dgm:spPr/>
    </dgm:pt>
    <dgm:pt modelId="{64AD9F73-1ABF-4BB2-84E8-6D9E053BF3E9}" type="pres">
      <dgm:prSet presAssocID="{659B5561-7799-42D8-9F67-522680A5A7F5}" presName="compNode" presStyleCnt="0"/>
      <dgm:spPr/>
    </dgm:pt>
    <dgm:pt modelId="{12C8272D-C98F-4A6C-9E33-B35EA0C76544}" type="pres">
      <dgm:prSet presAssocID="{659B5561-7799-42D8-9F67-522680A5A7F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entro educativo"/>
        </a:ext>
      </dgm:extLst>
    </dgm:pt>
    <dgm:pt modelId="{68A5DAF9-416F-43F5-A042-C579A08F5862}" type="pres">
      <dgm:prSet presAssocID="{659B5561-7799-42D8-9F67-522680A5A7F5}" presName="spaceRect" presStyleCnt="0"/>
      <dgm:spPr/>
    </dgm:pt>
    <dgm:pt modelId="{6932E128-8FF3-402C-A218-BBFF19697FE8}" type="pres">
      <dgm:prSet presAssocID="{659B5561-7799-42D8-9F67-522680A5A7F5}" presName="textRect" presStyleLbl="revTx" presStyleIdx="0" presStyleCnt="3">
        <dgm:presLayoutVars>
          <dgm:chMax val="1"/>
          <dgm:chPref val="1"/>
        </dgm:presLayoutVars>
      </dgm:prSet>
      <dgm:spPr/>
    </dgm:pt>
    <dgm:pt modelId="{AF9B9B92-4C87-42D2-BE9D-132F0175BDC6}" type="pres">
      <dgm:prSet presAssocID="{BF5C975E-DFFC-4F61-BE07-CF10E92A3EB2}" presName="sibTrans" presStyleCnt="0"/>
      <dgm:spPr/>
    </dgm:pt>
    <dgm:pt modelId="{A81CEBEC-8AD2-42AB-9497-5BB82618B508}" type="pres">
      <dgm:prSet presAssocID="{0EBEFD0E-93E5-4FD1-8A04-C2D6BEECCE4F}" presName="compNode" presStyleCnt="0"/>
      <dgm:spPr/>
    </dgm:pt>
    <dgm:pt modelId="{9805BDA0-1D0F-46CE-AB5B-2C6D6E3C75E1}" type="pres">
      <dgm:prSet presAssocID="{0EBEFD0E-93E5-4FD1-8A04-C2D6BEECCE4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édico"/>
        </a:ext>
      </dgm:extLst>
    </dgm:pt>
    <dgm:pt modelId="{71F0C648-E007-430D-8B8B-3882E7EB4E85}" type="pres">
      <dgm:prSet presAssocID="{0EBEFD0E-93E5-4FD1-8A04-C2D6BEECCE4F}" presName="spaceRect" presStyleCnt="0"/>
      <dgm:spPr/>
    </dgm:pt>
    <dgm:pt modelId="{E0CA2E43-2BA3-43A5-8312-2F326D2D3D6D}" type="pres">
      <dgm:prSet presAssocID="{0EBEFD0E-93E5-4FD1-8A04-C2D6BEECCE4F}" presName="textRect" presStyleLbl="revTx" presStyleIdx="1" presStyleCnt="3" custScaleY="162743" custLinFactNeighborX="449" custLinFactNeighborY="50261">
        <dgm:presLayoutVars>
          <dgm:chMax val="1"/>
          <dgm:chPref val="1"/>
        </dgm:presLayoutVars>
      </dgm:prSet>
      <dgm:spPr/>
    </dgm:pt>
    <dgm:pt modelId="{524AF0AF-942F-4A9B-98BA-05DBEC8B3493}" type="pres">
      <dgm:prSet presAssocID="{76E78BB7-EE73-4C2F-A070-B7FF0C688EEB}" presName="sibTrans" presStyleCnt="0"/>
      <dgm:spPr/>
    </dgm:pt>
    <dgm:pt modelId="{A44529FE-0F07-435B-876B-271B92C83DC7}" type="pres">
      <dgm:prSet presAssocID="{5568AE1D-77E6-4602-A187-5053BAD040A2}" presName="compNode" presStyleCnt="0"/>
      <dgm:spPr/>
    </dgm:pt>
    <dgm:pt modelId="{1CAD777C-1201-4110-B352-A51B9246685F}" type="pres">
      <dgm:prSet presAssocID="{5568AE1D-77E6-4602-A187-5053BAD040A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stadísticas"/>
        </a:ext>
      </dgm:extLst>
    </dgm:pt>
    <dgm:pt modelId="{86EBC749-EC52-4419-B222-09721ACE6330}" type="pres">
      <dgm:prSet presAssocID="{5568AE1D-77E6-4602-A187-5053BAD040A2}" presName="spaceRect" presStyleCnt="0"/>
      <dgm:spPr/>
    </dgm:pt>
    <dgm:pt modelId="{FF65E473-7485-455C-88F4-9D671ABEB877}" type="pres">
      <dgm:prSet presAssocID="{5568AE1D-77E6-4602-A187-5053BAD040A2}" presName="textRect" presStyleLbl="revTx" presStyleIdx="2" presStyleCnt="3" custScaleX="123982">
        <dgm:presLayoutVars>
          <dgm:chMax val="1"/>
          <dgm:chPref val="1"/>
        </dgm:presLayoutVars>
      </dgm:prSet>
      <dgm:spPr/>
    </dgm:pt>
  </dgm:ptLst>
  <dgm:cxnLst>
    <dgm:cxn modelId="{D9C65936-9650-4DD6-8405-6DD834E96399}" srcId="{3841FA1B-7846-41F4-A661-4ABBEE5E6DAD}" destId="{0EBEFD0E-93E5-4FD1-8A04-C2D6BEECCE4F}" srcOrd="1" destOrd="0" parTransId="{28975F86-C45A-4F78-A5F1-C3A93DC58CB1}" sibTransId="{76E78BB7-EE73-4C2F-A070-B7FF0C688EEB}"/>
    <dgm:cxn modelId="{13042464-B731-43DF-96AB-7C5A51CAE6E3}" type="presOf" srcId="{5568AE1D-77E6-4602-A187-5053BAD040A2}" destId="{FF65E473-7485-455C-88F4-9D671ABEB877}" srcOrd="0" destOrd="0" presId="urn:microsoft.com/office/officeart/2018/2/layout/IconLabelList"/>
    <dgm:cxn modelId="{44A26770-CCE6-4DEF-B90F-6E8DA5F74AB6}" type="presOf" srcId="{3841FA1B-7846-41F4-A661-4ABBEE5E6DAD}" destId="{468522AD-AF5A-496D-9C12-517149BD1A3C}" srcOrd="0" destOrd="0" presId="urn:microsoft.com/office/officeart/2018/2/layout/IconLabelList"/>
    <dgm:cxn modelId="{5B408C79-3B1E-40C2-94D1-43FCDCDA20D3}" srcId="{3841FA1B-7846-41F4-A661-4ABBEE5E6DAD}" destId="{5568AE1D-77E6-4602-A187-5053BAD040A2}" srcOrd="2" destOrd="0" parTransId="{820A958F-A283-4741-B97B-A8D7E132616E}" sibTransId="{FFC14942-0557-44D8-A7F9-FF838C00E5F7}"/>
    <dgm:cxn modelId="{97F78FC0-8FB3-44A1-A668-92001A8975FC}" srcId="{3841FA1B-7846-41F4-A661-4ABBEE5E6DAD}" destId="{659B5561-7799-42D8-9F67-522680A5A7F5}" srcOrd="0" destOrd="0" parTransId="{35F6D35C-9E8A-4C13-833C-21902F1ACC94}" sibTransId="{BF5C975E-DFFC-4F61-BE07-CF10E92A3EB2}"/>
    <dgm:cxn modelId="{D1421CC2-9A1E-41AE-AB8D-3C2AB691C7DB}" type="presOf" srcId="{0EBEFD0E-93E5-4FD1-8A04-C2D6BEECCE4F}" destId="{E0CA2E43-2BA3-43A5-8312-2F326D2D3D6D}" srcOrd="0" destOrd="0" presId="urn:microsoft.com/office/officeart/2018/2/layout/IconLabelList"/>
    <dgm:cxn modelId="{2680D8EC-2204-4CEE-AFAB-B52AC35C52B1}" type="presOf" srcId="{659B5561-7799-42D8-9F67-522680A5A7F5}" destId="{6932E128-8FF3-402C-A218-BBFF19697FE8}" srcOrd="0" destOrd="0" presId="urn:microsoft.com/office/officeart/2018/2/layout/IconLabelList"/>
    <dgm:cxn modelId="{42C43CE9-3EA5-405B-B37F-4BAAE4F04798}" type="presParOf" srcId="{468522AD-AF5A-496D-9C12-517149BD1A3C}" destId="{64AD9F73-1ABF-4BB2-84E8-6D9E053BF3E9}" srcOrd="0" destOrd="0" presId="urn:microsoft.com/office/officeart/2018/2/layout/IconLabelList"/>
    <dgm:cxn modelId="{632A8D5A-CA04-460F-8719-26334890B004}" type="presParOf" srcId="{64AD9F73-1ABF-4BB2-84E8-6D9E053BF3E9}" destId="{12C8272D-C98F-4A6C-9E33-B35EA0C76544}" srcOrd="0" destOrd="0" presId="urn:microsoft.com/office/officeart/2018/2/layout/IconLabelList"/>
    <dgm:cxn modelId="{C15D16F8-A989-49E8-A12C-4311C234F456}" type="presParOf" srcId="{64AD9F73-1ABF-4BB2-84E8-6D9E053BF3E9}" destId="{68A5DAF9-416F-43F5-A042-C579A08F5862}" srcOrd="1" destOrd="0" presId="urn:microsoft.com/office/officeart/2018/2/layout/IconLabelList"/>
    <dgm:cxn modelId="{89C9BE62-BDD2-440E-9D85-E3187E7F2ADB}" type="presParOf" srcId="{64AD9F73-1ABF-4BB2-84E8-6D9E053BF3E9}" destId="{6932E128-8FF3-402C-A218-BBFF19697FE8}" srcOrd="2" destOrd="0" presId="urn:microsoft.com/office/officeart/2018/2/layout/IconLabelList"/>
    <dgm:cxn modelId="{B71B36E1-89D7-4FAC-AA0A-424C7B7CD105}" type="presParOf" srcId="{468522AD-AF5A-496D-9C12-517149BD1A3C}" destId="{AF9B9B92-4C87-42D2-BE9D-132F0175BDC6}" srcOrd="1" destOrd="0" presId="urn:microsoft.com/office/officeart/2018/2/layout/IconLabelList"/>
    <dgm:cxn modelId="{433777E9-EF67-438A-8A46-F296CDF283A7}" type="presParOf" srcId="{468522AD-AF5A-496D-9C12-517149BD1A3C}" destId="{A81CEBEC-8AD2-42AB-9497-5BB82618B508}" srcOrd="2" destOrd="0" presId="urn:microsoft.com/office/officeart/2018/2/layout/IconLabelList"/>
    <dgm:cxn modelId="{6FCAD16D-2C51-4262-84FE-6D69A909860E}" type="presParOf" srcId="{A81CEBEC-8AD2-42AB-9497-5BB82618B508}" destId="{9805BDA0-1D0F-46CE-AB5B-2C6D6E3C75E1}" srcOrd="0" destOrd="0" presId="urn:microsoft.com/office/officeart/2018/2/layout/IconLabelList"/>
    <dgm:cxn modelId="{422E2A92-AAC2-4767-9A0A-7DD03F0963EB}" type="presParOf" srcId="{A81CEBEC-8AD2-42AB-9497-5BB82618B508}" destId="{71F0C648-E007-430D-8B8B-3882E7EB4E85}" srcOrd="1" destOrd="0" presId="urn:microsoft.com/office/officeart/2018/2/layout/IconLabelList"/>
    <dgm:cxn modelId="{A5719290-1909-4C89-B954-A074FBC83689}" type="presParOf" srcId="{A81CEBEC-8AD2-42AB-9497-5BB82618B508}" destId="{E0CA2E43-2BA3-43A5-8312-2F326D2D3D6D}" srcOrd="2" destOrd="0" presId="urn:microsoft.com/office/officeart/2018/2/layout/IconLabelList"/>
    <dgm:cxn modelId="{2F2D402C-0F61-421C-89E3-C80CAA3D1DAA}" type="presParOf" srcId="{468522AD-AF5A-496D-9C12-517149BD1A3C}" destId="{524AF0AF-942F-4A9B-98BA-05DBEC8B3493}" srcOrd="3" destOrd="0" presId="urn:microsoft.com/office/officeart/2018/2/layout/IconLabelList"/>
    <dgm:cxn modelId="{F0768DAD-1069-420C-95EB-0368376BB0B6}" type="presParOf" srcId="{468522AD-AF5A-496D-9C12-517149BD1A3C}" destId="{A44529FE-0F07-435B-876B-271B92C83DC7}" srcOrd="4" destOrd="0" presId="urn:microsoft.com/office/officeart/2018/2/layout/IconLabelList"/>
    <dgm:cxn modelId="{66EE1A2B-07C9-46E3-A675-78FEA5206B24}" type="presParOf" srcId="{A44529FE-0F07-435B-876B-271B92C83DC7}" destId="{1CAD777C-1201-4110-B352-A51B9246685F}" srcOrd="0" destOrd="0" presId="urn:microsoft.com/office/officeart/2018/2/layout/IconLabelList"/>
    <dgm:cxn modelId="{8839947D-8A08-4246-BF1D-411C2DDB1FD9}" type="presParOf" srcId="{A44529FE-0F07-435B-876B-271B92C83DC7}" destId="{86EBC749-EC52-4419-B222-09721ACE6330}" srcOrd="1" destOrd="0" presId="urn:microsoft.com/office/officeart/2018/2/layout/IconLabelList"/>
    <dgm:cxn modelId="{F8AC64D5-3B01-4408-8ADC-51792FABA792}" type="presParOf" srcId="{A44529FE-0F07-435B-876B-271B92C83DC7}" destId="{FF65E473-7485-455C-88F4-9D671ABEB87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8900F-A22E-4093-928C-B064F8EF660D}">
      <dsp:nvSpPr>
        <dsp:cNvPr id="0" name=""/>
        <dsp:cNvSpPr/>
      </dsp:nvSpPr>
      <dsp:spPr>
        <a:xfrm>
          <a:off x="679050" y="780453"/>
          <a:ext cx="1887187" cy="18871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15B63-CE40-4337-BB14-A39F05F4BAB4}">
      <dsp:nvSpPr>
        <dsp:cNvPr id="0" name=""/>
        <dsp:cNvSpPr/>
      </dsp:nvSpPr>
      <dsp:spPr>
        <a:xfrm>
          <a:off x="1081237" y="1182641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6A25C-B870-4822-B304-7D2A0FC33767}">
      <dsp:nvSpPr>
        <dsp:cNvPr id="0" name=""/>
        <dsp:cNvSpPr/>
      </dsp:nvSpPr>
      <dsp:spPr>
        <a:xfrm>
          <a:off x="75768" y="3255453"/>
          <a:ext cx="3093750" cy="1676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2000" kern="1200" dirty="0"/>
            <a:t>Utiliza técnicas estadísticas para definición de muestras, análisis de datos y generalización de datos.</a:t>
          </a:r>
          <a:endParaRPr lang="en-US" sz="2000" kern="1200" dirty="0"/>
        </a:p>
      </dsp:txBody>
      <dsp:txXfrm>
        <a:off x="75768" y="3255453"/>
        <a:ext cx="3093750" cy="1676821"/>
      </dsp:txXfrm>
    </dsp:sp>
    <dsp:sp modelId="{FD34F113-8276-4739-BBE1-501819574671}">
      <dsp:nvSpPr>
        <dsp:cNvPr id="0" name=""/>
        <dsp:cNvSpPr/>
      </dsp:nvSpPr>
      <dsp:spPr>
        <a:xfrm>
          <a:off x="4314206" y="780453"/>
          <a:ext cx="1887187" cy="18871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7F1AD6-971F-4A57-B7D3-BE5C180C06B4}">
      <dsp:nvSpPr>
        <dsp:cNvPr id="0" name=""/>
        <dsp:cNvSpPr/>
      </dsp:nvSpPr>
      <dsp:spPr>
        <a:xfrm>
          <a:off x="4716393" y="1182641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AD3C7-6CE7-4DC8-B119-F9D4044471DE}">
      <dsp:nvSpPr>
        <dsp:cNvPr id="0" name=""/>
        <dsp:cNvSpPr/>
      </dsp:nvSpPr>
      <dsp:spPr>
        <a:xfrm>
          <a:off x="3710925" y="3255453"/>
          <a:ext cx="3093750" cy="1676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2000" kern="1200" dirty="0"/>
            <a:t>Utiliza instrumentos muy estructurados y estandarizados: cuestionarios, escalas, test, etc.</a:t>
          </a:r>
          <a:endParaRPr lang="en-US" sz="2000" kern="1200" dirty="0"/>
        </a:p>
      </dsp:txBody>
      <dsp:txXfrm>
        <a:off x="3710925" y="3255453"/>
        <a:ext cx="3093750" cy="1676821"/>
      </dsp:txXfrm>
    </dsp:sp>
    <dsp:sp modelId="{06DD5D87-683C-4C12-AF02-E57600813661}">
      <dsp:nvSpPr>
        <dsp:cNvPr id="0" name=""/>
        <dsp:cNvSpPr/>
      </dsp:nvSpPr>
      <dsp:spPr>
        <a:xfrm>
          <a:off x="7949362" y="780453"/>
          <a:ext cx="1887187" cy="1887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58CFB-E21C-4244-A2D1-D243CE5B590D}">
      <dsp:nvSpPr>
        <dsp:cNvPr id="0" name=""/>
        <dsp:cNvSpPr/>
      </dsp:nvSpPr>
      <dsp:spPr>
        <a:xfrm>
          <a:off x="8351550" y="1182641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EE6194-623A-4B75-B875-B8F4B891EE96}">
      <dsp:nvSpPr>
        <dsp:cNvPr id="0" name=""/>
        <dsp:cNvSpPr/>
      </dsp:nvSpPr>
      <dsp:spPr>
        <a:xfrm>
          <a:off x="7346081" y="3255453"/>
          <a:ext cx="3093750" cy="1676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2000" kern="1200" dirty="0"/>
            <a:t>Otorga una importancia central a los criterios de validez y confiabilidad en relación con los instrumentos que utiliza.</a:t>
          </a:r>
          <a:endParaRPr lang="en-US" sz="2000" kern="1200" dirty="0"/>
        </a:p>
      </dsp:txBody>
      <dsp:txXfrm>
        <a:off x="7346081" y="3255453"/>
        <a:ext cx="3093750" cy="1676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A6090-5286-407C-BE93-5A15E40D446B}">
      <dsp:nvSpPr>
        <dsp:cNvPr id="0" name=""/>
        <dsp:cNvSpPr/>
      </dsp:nvSpPr>
      <dsp:spPr>
        <a:xfrm>
          <a:off x="0" y="2580"/>
          <a:ext cx="11067071" cy="13079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9F5AC1-20A0-465B-BD11-C2AF2329F28A}">
      <dsp:nvSpPr>
        <dsp:cNvPr id="0" name=""/>
        <dsp:cNvSpPr/>
      </dsp:nvSpPr>
      <dsp:spPr>
        <a:xfrm>
          <a:off x="395654" y="296869"/>
          <a:ext cx="719372" cy="7193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D40A34-6F90-4132-B28E-1556BB78705A}">
      <dsp:nvSpPr>
        <dsp:cNvPr id="0" name=""/>
        <dsp:cNvSpPr/>
      </dsp:nvSpPr>
      <dsp:spPr>
        <a:xfrm>
          <a:off x="1510681" y="2580"/>
          <a:ext cx="9556389" cy="1307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425" tIns="138425" rIns="138425" bIns="13842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No admite la posibilidad de generalización de resultados, en la medida que considera que estos están limitados a un tiempo y a un espacio. </a:t>
          </a:r>
          <a:endParaRPr lang="en-US" sz="2400" kern="1200" dirty="0"/>
        </a:p>
      </dsp:txBody>
      <dsp:txXfrm>
        <a:off x="1510681" y="2580"/>
        <a:ext cx="9556389" cy="1307949"/>
      </dsp:txXfrm>
    </dsp:sp>
    <dsp:sp modelId="{5D341D16-F9AF-4AB8-B424-5EB035A1810F}">
      <dsp:nvSpPr>
        <dsp:cNvPr id="0" name=""/>
        <dsp:cNvSpPr/>
      </dsp:nvSpPr>
      <dsp:spPr>
        <a:xfrm>
          <a:off x="0" y="1637517"/>
          <a:ext cx="11067071" cy="13079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91897-492B-4093-B3A5-68DF70C52707}">
      <dsp:nvSpPr>
        <dsp:cNvPr id="0" name=""/>
        <dsp:cNvSpPr/>
      </dsp:nvSpPr>
      <dsp:spPr>
        <a:xfrm>
          <a:off x="395654" y="1931805"/>
          <a:ext cx="719372" cy="7193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093E63-5C06-459F-8A3E-3D33DD83981A}">
      <dsp:nvSpPr>
        <dsp:cNvPr id="0" name=""/>
        <dsp:cNvSpPr/>
      </dsp:nvSpPr>
      <dsp:spPr>
        <a:xfrm>
          <a:off x="1510681" y="1637517"/>
          <a:ext cx="9556389" cy="1307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425" tIns="138425" rIns="138425" bIns="13842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No admite los análisis causa-efecto, ya que considera que los hechos se manifiestan como determinación de múltiples factores asociados.</a:t>
          </a:r>
          <a:endParaRPr lang="en-US" sz="2400" kern="1200"/>
        </a:p>
      </dsp:txBody>
      <dsp:txXfrm>
        <a:off x="1510681" y="1637517"/>
        <a:ext cx="9556389" cy="1307949"/>
      </dsp:txXfrm>
    </dsp:sp>
    <dsp:sp modelId="{07A5FEC9-CCFD-4D52-B7AF-0944782095CE}">
      <dsp:nvSpPr>
        <dsp:cNvPr id="0" name=""/>
        <dsp:cNvSpPr/>
      </dsp:nvSpPr>
      <dsp:spPr>
        <a:xfrm>
          <a:off x="0" y="3272453"/>
          <a:ext cx="11067071" cy="130794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F8FB39-766D-408F-AF6B-9F79735F09F3}">
      <dsp:nvSpPr>
        <dsp:cNvPr id="0" name=""/>
        <dsp:cNvSpPr/>
      </dsp:nvSpPr>
      <dsp:spPr>
        <a:xfrm>
          <a:off x="395654" y="3566742"/>
          <a:ext cx="719372" cy="7193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3F94F-4286-4735-B32D-49EA9AAD00C5}">
      <dsp:nvSpPr>
        <dsp:cNvPr id="0" name=""/>
        <dsp:cNvSpPr/>
      </dsp:nvSpPr>
      <dsp:spPr>
        <a:xfrm>
          <a:off x="1510681" y="3272453"/>
          <a:ext cx="9556389" cy="1307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425" tIns="138425" rIns="138425" bIns="13842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Utiliza técnicas de observación participante y análisis en profundidad, desde una perspectiva subjetiva y particularista.</a:t>
          </a:r>
          <a:endParaRPr lang="en-US" sz="2400" kern="1200"/>
        </a:p>
      </dsp:txBody>
      <dsp:txXfrm>
        <a:off x="1510681" y="3272453"/>
        <a:ext cx="9556389" cy="1307949"/>
      </dsp:txXfrm>
    </dsp:sp>
    <dsp:sp modelId="{544B54B3-5D01-45CA-9587-0114DEA47076}">
      <dsp:nvSpPr>
        <dsp:cNvPr id="0" name=""/>
        <dsp:cNvSpPr/>
      </dsp:nvSpPr>
      <dsp:spPr>
        <a:xfrm>
          <a:off x="0" y="4907390"/>
          <a:ext cx="11067071" cy="130794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048B8C-07EB-4CC0-8964-2FB5F236B0F7}">
      <dsp:nvSpPr>
        <dsp:cNvPr id="0" name=""/>
        <dsp:cNvSpPr/>
      </dsp:nvSpPr>
      <dsp:spPr>
        <a:xfrm>
          <a:off x="395654" y="5201678"/>
          <a:ext cx="719372" cy="71937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15DCC-B89B-4B74-A218-470C02B26252}">
      <dsp:nvSpPr>
        <dsp:cNvPr id="0" name=""/>
        <dsp:cNvSpPr/>
      </dsp:nvSpPr>
      <dsp:spPr>
        <a:xfrm>
          <a:off x="1510681" y="4907390"/>
          <a:ext cx="9556389" cy="1307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425" tIns="138425" rIns="138425" bIns="138425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Utiliza instrumentos poco o no estructurados y de definición libre como guías de observación, entrevistas abiertas, grupos de discusión, talleres, etc. </a:t>
          </a:r>
          <a:endParaRPr lang="en-US" sz="2400" kern="1200"/>
        </a:p>
      </dsp:txBody>
      <dsp:txXfrm>
        <a:off x="1510681" y="4907390"/>
        <a:ext cx="9556389" cy="13079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D4B40-D42F-4ADF-85A2-ADDC96CAF5D4}">
      <dsp:nvSpPr>
        <dsp:cNvPr id="0" name=""/>
        <dsp:cNvSpPr/>
      </dsp:nvSpPr>
      <dsp:spPr>
        <a:xfrm>
          <a:off x="1747800" y="79468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7F166F-E265-47CB-A208-DB17621D8C14}">
      <dsp:nvSpPr>
        <dsp:cNvPr id="0" name=""/>
        <dsp:cNvSpPr/>
      </dsp:nvSpPr>
      <dsp:spPr>
        <a:xfrm>
          <a:off x="559800" y="2843138"/>
          <a:ext cx="4320000" cy="27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/>
            <a:t>Utiliza procesos de triangulación de técnicas, instrumentos, fuentes y observadores, para confrontar la información recopilada.</a:t>
          </a:r>
          <a:endParaRPr lang="en-US" sz="3200" kern="1200"/>
        </a:p>
      </dsp:txBody>
      <dsp:txXfrm>
        <a:off x="559800" y="2843138"/>
        <a:ext cx="4320000" cy="2700000"/>
      </dsp:txXfrm>
    </dsp:sp>
    <dsp:sp modelId="{BB52E5A4-675F-44B2-B1AC-74794A7F0C55}">
      <dsp:nvSpPr>
        <dsp:cNvPr id="0" name=""/>
        <dsp:cNvSpPr/>
      </dsp:nvSpPr>
      <dsp:spPr>
        <a:xfrm>
          <a:off x="6823800" y="79468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D48C5-3FD5-4AF5-B4C1-911837C2A27E}">
      <dsp:nvSpPr>
        <dsp:cNvPr id="0" name=""/>
        <dsp:cNvSpPr/>
      </dsp:nvSpPr>
      <dsp:spPr>
        <a:xfrm>
          <a:off x="5635800" y="2843138"/>
          <a:ext cx="4320000" cy="270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Enfatiza en la observación </a:t>
          </a:r>
          <a:r>
            <a:rPr lang="es-MX" sz="3200" kern="1200" dirty="0">
              <a:highlight>
                <a:srgbClr val="FFFF00"/>
              </a:highlight>
            </a:rPr>
            <a:t>de procesos</a:t>
          </a:r>
          <a:r>
            <a:rPr lang="es-MX" sz="3200" kern="1200" dirty="0"/>
            <a:t>.</a:t>
          </a:r>
          <a:endParaRPr lang="en-US" sz="3200" kern="1200" dirty="0"/>
        </a:p>
      </dsp:txBody>
      <dsp:txXfrm>
        <a:off x="5635800" y="2843138"/>
        <a:ext cx="4320000" cy="270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8272D-C98F-4A6C-9E33-B35EA0C76544}">
      <dsp:nvSpPr>
        <dsp:cNvPr id="0" name=""/>
        <dsp:cNvSpPr/>
      </dsp:nvSpPr>
      <dsp:spPr>
        <a:xfrm>
          <a:off x="1014011" y="1820569"/>
          <a:ext cx="1327091" cy="13270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2E128-8FF3-402C-A218-BBFF19697FE8}">
      <dsp:nvSpPr>
        <dsp:cNvPr id="0" name=""/>
        <dsp:cNvSpPr/>
      </dsp:nvSpPr>
      <dsp:spPr>
        <a:xfrm>
          <a:off x="203011" y="3544852"/>
          <a:ext cx="2949091" cy="922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Una familia, una escuela, una clase, un grupo de profesores, son algunos ejemplos de unidades sociales educativas que pueden describirse etnográficamente.</a:t>
          </a:r>
          <a:endParaRPr lang="en-US" sz="2000" b="1" kern="1200" dirty="0"/>
        </a:p>
      </dsp:txBody>
      <dsp:txXfrm>
        <a:off x="203011" y="3544852"/>
        <a:ext cx="2949091" cy="922836"/>
      </dsp:txXfrm>
    </dsp:sp>
    <dsp:sp modelId="{9805BDA0-1D0F-46CE-AB5B-2C6D6E3C75E1}">
      <dsp:nvSpPr>
        <dsp:cNvPr id="0" name=""/>
        <dsp:cNvSpPr/>
      </dsp:nvSpPr>
      <dsp:spPr>
        <a:xfrm>
          <a:off x="4479193" y="1675815"/>
          <a:ext cx="1327091" cy="13270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CA2E43-2BA3-43A5-8312-2F326D2D3D6D}">
      <dsp:nvSpPr>
        <dsp:cNvPr id="0" name=""/>
        <dsp:cNvSpPr/>
      </dsp:nvSpPr>
      <dsp:spPr>
        <a:xfrm>
          <a:off x="3681434" y="3574417"/>
          <a:ext cx="2949091" cy="15018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Se investiga un pequeño número de casos, quizás uno sólo, pero en profundidad.</a:t>
          </a:r>
          <a:endParaRPr lang="en-US" sz="2000" b="1" kern="1200" dirty="0"/>
        </a:p>
      </dsp:txBody>
      <dsp:txXfrm>
        <a:off x="3681434" y="3574417"/>
        <a:ext cx="2949091" cy="1501852"/>
      </dsp:txXfrm>
    </dsp:sp>
    <dsp:sp modelId="{1CAD777C-1201-4110-B352-A51B9246685F}">
      <dsp:nvSpPr>
        <dsp:cNvPr id="0" name=""/>
        <dsp:cNvSpPr/>
      </dsp:nvSpPr>
      <dsp:spPr>
        <a:xfrm>
          <a:off x="8298001" y="1820569"/>
          <a:ext cx="1327091" cy="13270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5E473-7485-455C-88F4-9D671ABEB877}">
      <dsp:nvSpPr>
        <dsp:cNvPr id="0" name=""/>
        <dsp:cNvSpPr/>
      </dsp:nvSpPr>
      <dsp:spPr>
        <a:xfrm>
          <a:off x="7133375" y="3544852"/>
          <a:ext cx="3656342" cy="922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El análisis de datos implica la interpretación de los significados y funciones de las actuaciones humanas, a través de </a:t>
          </a:r>
          <a:r>
            <a:rPr lang="es-MX" sz="2000" b="1" kern="1200" dirty="0">
              <a:highlight>
                <a:srgbClr val="FFFF00"/>
              </a:highlight>
            </a:rPr>
            <a:t>descripciones y explicaciones verbales</a:t>
          </a:r>
          <a:r>
            <a:rPr lang="es-MX" sz="2000" b="1" kern="1200" dirty="0"/>
            <a:t>, dejando el análisis estadístico en un plano secundario</a:t>
          </a:r>
          <a:endParaRPr lang="en-US" sz="2000" b="1" kern="1200" dirty="0"/>
        </a:p>
      </dsp:txBody>
      <dsp:txXfrm>
        <a:off x="7133375" y="3544852"/>
        <a:ext cx="3656342" cy="922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131023-5D42-412A-A8AA-D6BABBF59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FBFC50-60C1-4B14-ADB7-4D598F9C6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DA9A01-CCE7-4032-8F28-5F3C0AC5B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ACCE80-A2B5-4802-BCFB-94BD46C44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4D2E00-9D7D-4897-89FF-30E6817A6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40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51E3F-205D-4C8F-86F2-C6819E7E5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39A415-8047-4A8B-88BA-D3DFA8D60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647162-4229-4CFD-A920-274254872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4CE615-13F1-459A-A1FC-D034C8866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C4C06D-4490-4142-BD26-C0DBF8BF2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725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F7BA41C-298A-49B3-ABBA-155F047033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03CF3B-5672-49AA-A8F5-F299F6FEE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F180C7-B4FA-41DA-A158-272D8CC6C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C115A5-3244-499D-9D60-BA09AFBAD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68A5FB-8BE3-4A5E-948B-3CE2DA93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309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2C341-F0A3-46E0-ADFF-EEA6C52E5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79B839-4D24-4242-9871-01A1F82E2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817E4D-D494-434C-A410-38D09009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5C4453-A9C8-4986-9FBD-419ED180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4CBAA4-0A2C-4498-BD16-08A844BE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170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D4A33-B628-46B7-9422-F466ADBE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198730-6829-4018-85AD-43624E778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AACEB3-5BFD-4C3B-86E6-C5F4A264E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F70DD-72BE-47E6-B440-E5B1867F3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F4499D-E1E1-4864-82DB-65918DAA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964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8D0401-CFFF-4D13-8B1D-6F3568CFA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676FEB-BBF9-4B3A-9CC0-54299AC4C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0B4EDB-6437-44A4-8F9E-09D987E8B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14C9BC-3D67-4D06-88A4-4D6601E87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C90F45-0FD9-431F-9EFF-2BC132E1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3306C9-34E4-4062-8D47-5F1B1F91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57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3D87C6-5A0F-4FC4-8E6B-F7520221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E09902-0E3F-4231-9AAF-F19EC92BD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9180FC-9D33-4AE1-BD2A-6D139DB7C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FBCEC1-A452-47CB-BB01-8B0380C04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0CDAE6-3948-48BE-B486-6FF5091FC1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7EA374-A203-439D-9EBD-253945BB3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202365-A228-493D-8C0F-2841D8FD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4F0C73-210D-4151-BED1-700CBFDC7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77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9F5D0-32D5-477F-AC5E-464B2A4A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1C6BD8-9814-4340-8F87-1463B7E2B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6E727A-6C43-44A3-8743-70CE9F4B9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6AC70B-1352-4B07-BE9F-8F4C1DD3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66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3B1BA56-7E0F-4EB0-99AC-D7AE9371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F46159F-1021-465F-BB2F-BEA1D66A0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12EA08-44AD-41DD-A6B7-303BAB50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250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27FCD1-2D85-4172-A55C-6063B7D5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52F008-EAEA-4EE0-9531-B488358E4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F93D75-3269-4859-819F-81EC79A40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A849F3-FFEF-4ABD-BDD2-C0B8E1033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0D6683-0E12-4F32-9256-315457CA1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CE2465F-DE61-4709-B676-5AE77074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95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EDCC1-6492-481C-A7C4-0033A618A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8A13080-2C84-416E-B5CB-8CF7CB02A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E3B07B-A9FC-4624-B093-44A5FA764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9CF348-607C-4C93-A054-23667FF4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10A1CD-C9C4-4D73-8211-BD1939C1D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B6F447-B747-4E02-B871-E9068688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54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6D9B52F-9E91-48D9-9F76-F2C3E21EB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B17D57-A2C5-40E9-81E0-42CCBCD9F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C723D1-EFFA-4B53-87A6-4C990E21D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D703C-7DE7-421F-B618-4617F13BD62A}" type="datetimeFigureOut">
              <a:rPr lang="es-MX" smtClean="0"/>
              <a:t>27/10/2020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444957-3914-412D-9F55-27A1210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46E514-A034-4520-97D1-C58FD1BE4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A1F2-220F-4549-B699-4A8B7659AC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672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3D0788-96B0-476C-AEFD-83EB82356B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04" r="5223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07B551-A3DD-4745-9495-F59305343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pPr algn="l"/>
            <a:r>
              <a:rPr lang="es-MX" sz="4800" dirty="0"/>
              <a:t>TIPOS DE ESTUDIO: CUANTITATIVO, CUALITATIVO Y MIXTO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58C418-F519-474F-B20E-05DA2AAF71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endParaRPr lang="es-MX" sz="3600" dirty="0"/>
          </a:p>
          <a:p>
            <a:r>
              <a:rPr lang="es-MX" sz="3600" dirty="0"/>
              <a:t>INVESTIGACIÓN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9042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6F1D04F-55A1-445F-A2F8-AB318762E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s-MX" sz="5400" b="1"/>
              <a:t>ESTUDIO MIXTO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A01F1D-838F-47A3-A025-A076C8B61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407" y="2639109"/>
            <a:ext cx="10143668" cy="3831961"/>
          </a:xfrm>
        </p:spPr>
        <p:txBody>
          <a:bodyPr anchor="ctr"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/>
              <a:t>Los métodos mixtos representan un conjunto de procesos sistemáticos, empíricos y críticos de investigación e implican la recolección y el análisis de datos cuantitativos y cualitativos, así como su integración y discusión conjunta, para realizar inferencias producto de toda la información recabada y lograr un mayor entendimiento del fenómeno bajo estudio.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En los métodos mixtos se combinan al menos un componente cuantitativo y uno cualitativo en un mismo estudio o proyecto de investigación.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Se puede centrar más en un método que e</a:t>
            </a:r>
            <a:r>
              <a:rPr lang="es-MX" dirty="0">
                <a:highlight>
                  <a:srgbClr val="FFFF00"/>
                </a:highlight>
              </a:rPr>
              <a:t>n otro o 50% y 50%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48277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4C64D9-E00F-41F1-9DA1-794CF8F56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127" y="487873"/>
            <a:ext cx="6167511" cy="5698965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400" dirty="0"/>
              <a:t>Si son empleados dos métodos que llegan a los mismos resultados, se incrementa la </a:t>
            </a:r>
            <a:r>
              <a:rPr lang="es-MX" sz="2400" dirty="0">
                <a:highlight>
                  <a:srgbClr val="FFFF00"/>
                </a:highlight>
              </a:rPr>
              <a:t>confianza</a:t>
            </a:r>
            <a:r>
              <a:rPr lang="es-MX" sz="2400" dirty="0"/>
              <a:t> en que éstos son una representación fiel, genuina </a:t>
            </a:r>
            <a:r>
              <a:rPr lang="es-MX" sz="2400" dirty="0">
                <a:highlight>
                  <a:srgbClr val="FFFF00"/>
                </a:highlight>
              </a:rPr>
              <a:t>y fidedigna </a:t>
            </a:r>
            <a:r>
              <a:rPr lang="es-MX" sz="2400" dirty="0"/>
              <a:t>de lo que ocurre con el fenómeno estudiado.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Se producen </a:t>
            </a:r>
            <a:r>
              <a:rPr lang="es-MX" sz="2400" dirty="0">
                <a:highlight>
                  <a:srgbClr val="FFFF00"/>
                </a:highlight>
              </a:rPr>
              <a:t>datos más ricos y variados</a:t>
            </a:r>
            <a:r>
              <a:rPr lang="es-MX" sz="2400" dirty="0"/>
              <a:t>, ya que se consideran diversas fuentes y tipos de datos, contextos o ambientes y análisis.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Permite una mejor exploración y explotación de los datos.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Un dato estadístico puede ser más aceptado por investigadores cualitativos si se presenta con segmentos de entrevistas. </a:t>
            </a:r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30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B6E2F43-29E9-49D9-91FC-E5FEFAAA7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31B9F-3D03-47BA-BF91-BAC6C5598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9760" y="3438906"/>
            <a:ext cx="5122239" cy="3419094"/>
          </a:xfrm>
          <a:custGeom>
            <a:avLst/>
            <a:gdLst/>
            <a:ahLst/>
            <a:cxnLst/>
            <a:rect l="l" t="t" r="r" b="b"/>
            <a:pathLst>
              <a:path w="5580942" h="5519103">
                <a:moveTo>
                  <a:pt x="169765" y="0"/>
                </a:moveTo>
                <a:lnTo>
                  <a:pt x="5580942" y="0"/>
                </a:lnTo>
                <a:lnTo>
                  <a:pt x="5580942" y="5519103"/>
                </a:lnTo>
                <a:lnTo>
                  <a:pt x="9100" y="5519103"/>
                </a:lnTo>
                <a:lnTo>
                  <a:pt x="0" y="5474029"/>
                </a:lnTo>
                <a:lnTo>
                  <a:pt x="0" y="169765"/>
                </a:lnTo>
                <a:cubicBezTo>
                  <a:pt x="0" y="76006"/>
                  <a:pt x="76006" y="0"/>
                  <a:pt x="169765" y="0"/>
                </a:cubicBezTo>
                <a:close/>
              </a:path>
            </a:pathLst>
          </a:custGeom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id="{3BA62E19-CD42-4C09-B825-844B4943D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87212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AB3CEA-565D-45EF-9F4A-0B1109506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9655"/>
            <a:ext cx="5393361" cy="54173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3200" dirty="0"/>
              <a:t>Como asevera </a:t>
            </a:r>
            <a:r>
              <a:rPr lang="es-MX" sz="3200" dirty="0" err="1"/>
              <a:t>Zapparoli</a:t>
            </a:r>
            <a:r>
              <a:rPr lang="es-MX" sz="3200" dirty="0"/>
              <a:t> (2003), ningún método es suficiente ni excluyente y la complementariedad de metodologías diversas acerca al </a:t>
            </a:r>
            <a:r>
              <a:rPr lang="es-MX" sz="3200" dirty="0">
                <a:highlight>
                  <a:srgbClr val="FFFF00"/>
                </a:highlight>
              </a:rPr>
              <a:t>investigador a la verdad y la comprensión del objeto de estudio. </a:t>
            </a:r>
            <a:r>
              <a:rPr lang="es-MX" sz="3200" dirty="0"/>
              <a:t>Además asegura que la subjetividad no es exclusiva del paradigma cualitativo ni la objetividad lo es del cuantitativo. Según </a:t>
            </a:r>
            <a:r>
              <a:rPr lang="es-MX" sz="3200" dirty="0" err="1"/>
              <a:t>Flick</a:t>
            </a:r>
            <a:r>
              <a:rPr lang="es-MX" sz="3200" dirty="0"/>
              <a:t> (2009), la combinación siempre debe estar dirigida a convertir los datos cualitativos en datos cuantitativos y viceversa.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E63CC27-1C86-4653-8866-79C24C5C5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95924" y="1656147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4669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4715486-D8BE-4CDC-88AB-E5657EC96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s-MX" b="1" dirty="0"/>
              <a:t>MÉTODOS DE LA INVESTIGACIÓN CUALITATIVA</a:t>
            </a:r>
          </a:p>
        </p:txBody>
      </p:sp>
      <p:grpSp>
        <p:nvGrpSpPr>
          <p:cNvPr id="17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457753-5EC5-4F8C-B691-F486DA30A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374" y="693846"/>
            <a:ext cx="6279179" cy="5175657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es-MX" dirty="0"/>
              <a:t>ETNOGRAFÍA</a:t>
            </a:r>
          </a:p>
          <a:p>
            <a:pPr marL="0" indent="0" algn="just">
              <a:buNone/>
            </a:pPr>
            <a:r>
              <a:rPr lang="es-MX" dirty="0"/>
              <a:t>Los diseños etnográficos pretenden describir y analizar ideas, creencias, significados, conocimientos y prácticas de grupo, culturas y comunidades. 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Implica la descripción e interpretación profundas de un grupo, sistema social o cultural.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Álvarez-</a:t>
            </a:r>
            <a:r>
              <a:rPr lang="es-MX" dirty="0" err="1"/>
              <a:t>Gayou</a:t>
            </a:r>
            <a:r>
              <a:rPr lang="es-MX" dirty="0"/>
              <a:t> considera que el propósito de la investigación etnográfica </a:t>
            </a:r>
            <a:r>
              <a:rPr lang="es-MX" dirty="0">
                <a:highlight>
                  <a:srgbClr val="FFFF00"/>
                </a:highlight>
              </a:rPr>
              <a:t>es describir y analizar lo que las personas de un sitio, estrato o contexto determinado hacen usualmente.</a:t>
            </a:r>
          </a:p>
        </p:txBody>
      </p:sp>
    </p:spTree>
    <p:extLst>
      <p:ext uri="{BB962C8B-B14F-4D97-AF65-F5344CB8AC3E}">
        <p14:creationId xmlns:p14="http://schemas.microsoft.com/office/powerpoint/2010/main" val="2949956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50A133A7-E3AB-4E54-9FA4-84D17361A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596039"/>
              </p:ext>
            </p:extLst>
          </p:nvPr>
        </p:nvGraphicFramePr>
        <p:xfrm>
          <a:off x="838199" y="309490"/>
          <a:ext cx="10992729" cy="6288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3068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9AD1506-EBBF-4D75-8991-0387D5D9D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28664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s-MX" sz="4800" dirty="0"/>
              <a:t>Requisitos para realizar un buen estudio etnográfico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79842C-3D6C-4F57-BEC1-3C5E49FDF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050" y="2127776"/>
            <a:ext cx="10678925" cy="4754981"/>
          </a:xfrm>
        </p:spPr>
        <p:txBody>
          <a:bodyPr anchor="ctr">
            <a:normAutofit/>
          </a:bodyPr>
          <a:lstStyle/>
          <a:p>
            <a:pPr algn="just"/>
            <a:r>
              <a:rPr lang="es-MX" dirty="0"/>
              <a:t>La observación directa</a:t>
            </a:r>
          </a:p>
          <a:p>
            <a:pPr marL="0" indent="0" algn="just">
              <a:buNone/>
            </a:pPr>
            <a:r>
              <a:rPr lang="es-MX" dirty="0"/>
              <a:t>la primera obligación del etnógrafo es permanecer donde la acción tiene lugar y de tal forma que su presencia modifique lo menos posible tal acción. </a:t>
            </a:r>
          </a:p>
          <a:p>
            <a:pPr algn="just"/>
            <a:r>
              <a:rPr lang="es-MX" dirty="0"/>
              <a:t>Tiempo suficiente en el escenario</a:t>
            </a:r>
          </a:p>
          <a:p>
            <a:pPr marL="0" indent="0" algn="just">
              <a:buNone/>
            </a:pPr>
            <a:r>
              <a:rPr lang="es-MX" dirty="0"/>
              <a:t>Descubrimientos significativos se pueden conseguir tras dos semanas de observación, pero debemos permanecer en el campo mientras sigamos aprendiendo; en el momento en que la ocurrencia sucesiva no nos aporte nada nuevo, podemos alejarnos. </a:t>
            </a:r>
            <a:r>
              <a:rPr lang="es-MX" dirty="0">
                <a:highlight>
                  <a:srgbClr val="FFFF00"/>
                </a:highlight>
              </a:rPr>
              <a:t>Para el caso de un aula con tres meses se considera suficiente</a:t>
            </a:r>
            <a:r>
              <a:rPr lang="es-MX" dirty="0"/>
              <a:t>, aunque se aconseja la realización de observaciones más prolongadas y durante varios años sucesivos. </a:t>
            </a:r>
          </a:p>
          <a:p>
            <a:pPr marL="0" indent="0" algn="just">
              <a:buNone/>
            </a:pPr>
            <a:endParaRPr lang="es-MX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3414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E21339-54A4-41A1-AAA8-ECD168EE2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196948"/>
            <a:ext cx="7804334" cy="6541477"/>
          </a:xfrm>
        </p:spPr>
        <p:txBody>
          <a:bodyPr anchor="ctr">
            <a:normAutofit/>
          </a:bodyPr>
          <a:lstStyle/>
          <a:p>
            <a:pPr algn="just"/>
            <a:r>
              <a:rPr lang="es-MX" sz="2400" dirty="0"/>
              <a:t>Volumen de datos registrados</a:t>
            </a:r>
          </a:p>
          <a:p>
            <a:pPr marL="0" indent="0" algn="just">
              <a:buNone/>
            </a:pPr>
            <a:r>
              <a:rPr lang="es-MX" sz="2400" dirty="0"/>
              <a:t>Es importante que la recolección de datos se haga a través de notas de campos o utilizando todos los recursos tecnológicos disponibles en la actualidad tales como grabaciones en audio y video, películas, fotografías, etc. 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/>
            <a:r>
              <a:rPr lang="es-MX" sz="2400" dirty="0"/>
              <a:t>Tener en cuenta el carácter evolutivo del estudio etnográfico</a:t>
            </a:r>
          </a:p>
          <a:p>
            <a:pPr marL="0" indent="0" algn="just">
              <a:buNone/>
            </a:pPr>
            <a:r>
              <a:rPr lang="es-MX" sz="2400" dirty="0"/>
              <a:t>Al inicio se debe tener un </a:t>
            </a:r>
            <a:r>
              <a:rPr lang="es-MX" sz="2400" dirty="0">
                <a:highlight>
                  <a:srgbClr val="FFFF00"/>
                </a:highlight>
              </a:rPr>
              <a:t>marco de referencia</a:t>
            </a:r>
            <a:r>
              <a:rPr lang="es-MX" sz="2400" dirty="0"/>
              <a:t>, pero no se trabaja con hipótesis específicas. </a:t>
            </a:r>
          </a:p>
          <a:p>
            <a:pPr marL="0" indent="0" algn="just">
              <a:buNone/>
            </a:pPr>
            <a:endParaRPr lang="es-MX" sz="2400" dirty="0"/>
          </a:p>
          <a:p>
            <a:pPr algn="just"/>
            <a:r>
              <a:rPr lang="es-MX" sz="2400" dirty="0"/>
              <a:t>Instrumentos</a:t>
            </a:r>
          </a:p>
          <a:p>
            <a:pPr marL="0" indent="0" algn="just">
              <a:buNone/>
            </a:pPr>
            <a:r>
              <a:rPr lang="es-MX" sz="2400" dirty="0"/>
              <a:t>Los registros de las observaciones de </a:t>
            </a:r>
            <a:r>
              <a:rPr lang="es-MX" sz="2400" dirty="0">
                <a:highlight>
                  <a:srgbClr val="FFFF00"/>
                </a:highlight>
              </a:rPr>
              <a:t>las entrevistas </a:t>
            </a:r>
            <a:r>
              <a:rPr lang="es-MX" sz="2400" dirty="0"/>
              <a:t>son la base del trabajo etnográfico, pero pueden utilizarse otros instrumentos tales como </a:t>
            </a:r>
            <a:r>
              <a:rPr lang="es-MX" sz="2400" dirty="0">
                <a:highlight>
                  <a:srgbClr val="FFFF00"/>
                </a:highlight>
              </a:rPr>
              <a:t>cuestionarios</a:t>
            </a:r>
            <a:r>
              <a:rPr lang="es-MX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2817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824F3D-B650-4B12-A8B2-DDA5D48D4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68" y="211015"/>
            <a:ext cx="7790270" cy="6513341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MX" sz="2200" dirty="0"/>
              <a:t>Los instrumentos deben emplearse:</a:t>
            </a:r>
          </a:p>
          <a:p>
            <a:pPr marL="0" indent="0" algn="just">
              <a:buNone/>
            </a:pPr>
            <a:endParaRPr lang="es-MX" sz="2200" dirty="0"/>
          </a:p>
          <a:p>
            <a:pPr marL="514350" indent="-514350" algn="just">
              <a:buAutoNum type="alphaLcParenBoth"/>
            </a:pPr>
            <a:r>
              <a:rPr lang="es-MX" sz="2200" dirty="0"/>
              <a:t>cuando el investigador conozca realmente lo que es </a:t>
            </a:r>
            <a:r>
              <a:rPr lang="es-MX" sz="2200" dirty="0">
                <a:highlight>
                  <a:srgbClr val="FFFF00"/>
                </a:highlight>
              </a:rPr>
              <a:t>importante descubrir </a:t>
            </a:r>
            <a:r>
              <a:rPr lang="es-MX" sz="2200" dirty="0"/>
              <a:t>, y</a:t>
            </a:r>
          </a:p>
          <a:p>
            <a:pPr marL="514350" indent="-514350" algn="just">
              <a:buAutoNum type="alphaLcParenBoth"/>
            </a:pPr>
            <a:endParaRPr lang="es-MX" sz="2200" dirty="0"/>
          </a:p>
          <a:p>
            <a:pPr marL="514350" indent="-514350" algn="just">
              <a:buAutoNum type="alphaLcParenBoth"/>
            </a:pPr>
            <a:r>
              <a:rPr lang="es-MX" sz="2200" dirty="0"/>
              <a:t>cuando se hayan elaborado específicamente para un </a:t>
            </a:r>
            <a:r>
              <a:rPr lang="es-MX" sz="2200" dirty="0">
                <a:highlight>
                  <a:srgbClr val="FFFF00"/>
                </a:highlight>
              </a:rPr>
              <a:t>escenario concreto</a:t>
            </a:r>
            <a:r>
              <a:rPr lang="es-MX" sz="2200" dirty="0"/>
              <a:t> del foco de indagación se juzgue como significante.</a:t>
            </a:r>
          </a:p>
          <a:p>
            <a:pPr marL="0" indent="0" algn="just">
              <a:buNone/>
            </a:pPr>
            <a:endParaRPr lang="es-MX" sz="2200" dirty="0"/>
          </a:p>
          <a:p>
            <a:pPr algn="just"/>
            <a:r>
              <a:rPr lang="es-MX" sz="2200" dirty="0"/>
              <a:t>Cuantificación</a:t>
            </a:r>
          </a:p>
          <a:p>
            <a:pPr marL="0" indent="0" algn="just">
              <a:buNone/>
            </a:pPr>
            <a:r>
              <a:rPr lang="es-MX" sz="2200" dirty="0"/>
              <a:t>La cuantificación no es el punto de inicio, ni el objetivo último. Son procedimientos empleados para reforzar ciertos tipos de datos, interpretaciones o comprobación de hipótesis en distintos grupos. </a:t>
            </a:r>
          </a:p>
        </p:txBody>
      </p:sp>
    </p:spTree>
    <p:extLst>
      <p:ext uri="{BB962C8B-B14F-4D97-AF65-F5344CB8AC3E}">
        <p14:creationId xmlns:p14="http://schemas.microsoft.com/office/powerpoint/2010/main" val="1189653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31EA4A-AFF4-4855-801B-E5CC3799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066" y="587829"/>
            <a:ext cx="10354540" cy="5175657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s-MX" dirty="0"/>
              <a:t>Como resumen, podemos destacar ciertos rasgos distintivos de la etnografía: </a:t>
            </a:r>
          </a:p>
          <a:p>
            <a:pPr marL="514350" indent="-514350" algn="just">
              <a:buAutoNum type="alphaLcParenR"/>
            </a:pPr>
            <a:r>
              <a:rPr lang="es-MX" dirty="0"/>
              <a:t>el problema objeto de investigación nace del contexto educativo, en el que el tiempo; lugar y participantes desempeñan un papel fundamental; </a:t>
            </a:r>
          </a:p>
          <a:p>
            <a:pPr marL="514350" indent="-514350" algn="just">
              <a:buAutoNum type="alphaLcParenR"/>
            </a:pPr>
            <a:endParaRPr lang="es-MX" dirty="0"/>
          </a:p>
          <a:p>
            <a:pPr marL="514350" indent="-514350" algn="just">
              <a:buAutoNum type="alphaLcParenR"/>
            </a:pPr>
            <a:r>
              <a:rPr lang="es-MX" dirty="0"/>
              <a:t>la observación directa es el medio imprescindible para recoger información</a:t>
            </a:r>
          </a:p>
          <a:p>
            <a:pPr marL="514350" indent="-514350" algn="just">
              <a:buAutoNum type="alphaLcParenR"/>
            </a:pPr>
            <a:endParaRPr lang="es-MX" dirty="0"/>
          </a:p>
          <a:p>
            <a:pPr marL="514350" indent="-514350" algn="just">
              <a:buAutoNum type="alphaLcParenR"/>
            </a:pPr>
            <a:r>
              <a:rPr lang="es-MX" dirty="0"/>
              <a:t>la triangulación constituye el proceso básico para la validación de los datos.</a:t>
            </a:r>
          </a:p>
        </p:txBody>
      </p:sp>
    </p:spTree>
    <p:extLst>
      <p:ext uri="{BB962C8B-B14F-4D97-AF65-F5344CB8AC3E}">
        <p14:creationId xmlns:p14="http://schemas.microsoft.com/office/powerpoint/2010/main" val="34735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2A2536-7D9E-43B8-92A0-454C6CBA6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/>
              <a:t>INVESTIGACIÓN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6D83EB-F34E-496F-9521-5C730B4E0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La investigación es un conjunto de procesos sistemáticos, críticos y empíricos que se aplican al estudio de un fenómeno.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La investigación educativa es una categoría de la investigación en ciencias sociales. </a:t>
            </a:r>
          </a:p>
          <a:p>
            <a:pPr algn="just"/>
            <a:endParaRPr lang="es-MX" sz="2400" dirty="0"/>
          </a:p>
          <a:p>
            <a:pPr algn="just"/>
            <a:r>
              <a:rPr lang="es-MX" sz="2400" dirty="0"/>
              <a:t>La investigación educativa tiene el propósito de abordar las problemáticas y situaciones que afectan un contexto socioeducativo particular, con el fin de producir o descubrir nuevos elementos teóricos y realizar las acciones, que modifiquen o transformen la realidad estudiada. Lo que implica la generación de nuevas teorías, reflexiones y acciones a partir de la investigación.</a:t>
            </a:r>
          </a:p>
          <a:p>
            <a:pPr algn="just"/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15866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8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0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89AADDD-6B22-4677-84AC-5E8DEABBBBAA}"/>
              </a:ext>
            </a:extLst>
          </p:cNvPr>
          <p:cNvSpPr txBox="1"/>
          <p:nvPr/>
        </p:nvSpPr>
        <p:spPr>
          <a:xfrm>
            <a:off x="3792416" y="51470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METODOLOGÍA CUANTITATIVA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METODOLOGÍA CUALITATIVA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METODOLOGÍA MIXTA</a:t>
            </a:r>
          </a:p>
        </p:txBody>
      </p:sp>
      <p:sp>
        <p:nvSpPr>
          <p:cNvPr id="30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Marcador de contenido 2">
            <a:extLst>
              <a:ext uri="{FF2B5EF4-FFF2-40B4-BE49-F238E27FC236}">
                <a16:creationId xmlns:a16="http://schemas.microsoft.com/office/drawing/2014/main" id="{BEAA75B0-7C9E-44FE-A543-0A2B003DD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9537" y="639084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/>
            <a:r>
              <a:rPr lang="en-US" dirty="0"/>
              <a:t>Para </a:t>
            </a:r>
            <a:r>
              <a:rPr lang="en-US" dirty="0" err="1"/>
              <a:t>realizar</a:t>
            </a:r>
            <a:r>
              <a:rPr lang="en-US" dirty="0"/>
              <a:t> una </a:t>
            </a:r>
            <a:r>
              <a:rPr lang="en-US" dirty="0" err="1"/>
              <a:t>investigación</a:t>
            </a:r>
            <a:r>
              <a:rPr lang="en-US" dirty="0"/>
              <a:t> 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definir</a:t>
            </a:r>
            <a:r>
              <a:rPr lang="en-US" dirty="0"/>
              <a:t> el </a:t>
            </a:r>
            <a:r>
              <a:rPr lang="en-US" dirty="0" err="1"/>
              <a:t>paradigma</a:t>
            </a:r>
            <a:r>
              <a:rPr lang="en-US" dirty="0"/>
              <a:t> que la </a:t>
            </a:r>
            <a:r>
              <a:rPr lang="en-US" dirty="0" err="1"/>
              <a:t>va</a:t>
            </a:r>
            <a:r>
              <a:rPr lang="en-US" dirty="0"/>
              <a:t> a </a:t>
            </a:r>
            <a:r>
              <a:rPr lang="en-US" dirty="0" err="1"/>
              <a:t>fundamentar</a:t>
            </a:r>
            <a:r>
              <a:rPr lang="en-US" dirty="0"/>
              <a:t>, </a:t>
            </a:r>
            <a:r>
              <a:rPr lang="en-US" dirty="0" err="1"/>
              <a:t>dependiendo</a:t>
            </a:r>
            <a:r>
              <a:rPr lang="en-US" dirty="0"/>
              <a:t> del </a:t>
            </a:r>
            <a:r>
              <a:rPr lang="en-US" dirty="0" err="1"/>
              <a:t>tema</a:t>
            </a:r>
            <a:r>
              <a:rPr lang="en-US" dirty="0"/>
              <a:t> de </a:t>
            </a:r>
            <a:r>
              <a:rPr lang="en-US" dirty="0" err="1"/>
              <a:t>estudio</a:t>
            </a:r>
            <a:r>
              <a:rPr lang="en-US" dirty="0"/>
              <a:t>, se </a:t>
            </a:r>
            <a:r>
              <a:rPr lang="en-US" dirty="0" err="1"/>
              <a:t>tienen</a:t>
            </a:r>
            <a:r>
              <a:rPr lang="en-US" dirty="0"/>
              <a:t> 3 </a:t>
            </a:r>
            <a:r>
              <a:rPr lang="en-US" dirty="0" err="1"/>
              <a:t>paradigmas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err="1"/>
              <a:t>Positivista</a:t>
            </a:r>
            <a:endParaRPr lang="en-US" dirty="0"/>
          </a:p>
          <a:p>
            <a:r>
              <a:rPr lang="en-US" dirty="0" err="1"/>
              <a:t>Naturalista</a:t>
            </a:r>
            <a:endParaRPr lang="en-US" dirty="0"/>
          </a:p>
          <a:p>
            <a:r>
              <a:rPr lang="en-US" dirty="0" err="1"/>
              <a:t>Sociocrítico</a:t>
            </a:r>
            <a:endParaRPr lang="en-US" dirty="0"/>
          </a:p>
          <a:p>
            <a:endParaRPr lang="en-US" dirty="0"/>
          </a:p>
          <a:p>
            <a:pPr marL="0"/>
            <a:endParaRPr lang="en-US" dirty="0"/>
          </a:p>
          <a:p>
            <a:pPr mar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BB41AF6-6948-4A8F-BAA6-BBBF304C9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s-MX" sz="5400" b="1"/>
              <a:t>ESTUDIO CUANTITATIVO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20CDC5-AD1A-4003-B07F-F018F9B36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38" y="2203079"/>
            <a:ext cx="10143668" cy="383196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MX" sz="2400" dirty="0"/>
              <a:t>Usa la recolección de datos para </a:t>
            </a:r>
            <a:r>
              <a:rPr lang="es-MX" sz="2400" dirty="0">
                <a:highlight>
                  <a:srgbClr val="FFFF00"/>
                </a:highlight>
              </a:rPr>
              <a:t>probar hipótesis</a:t>
            </a:r>
            <a:r>
              <a:rPr lang="es-MX" sz="2400" dirty="0"/>
              <a:t>, con base en la medición numérica y el análisis estadístico, para establecer patrones de comportamiento y probar teorías:</a:t>
            </a:r>
          </a:p>
          <a:p>
            <a:r>
              <a:rPr lang="es-MX" sz="2400" dirty="0"/>
              <a:t>Sitúa su interés principal </a:t>
            </a:r>
            <a:r>
              <a:rPr lang="es-MX" sz="2400" dirty="0">
                <a:highlight>
                  <a:srgbClr val="FFFF00"/>
                </a:highlight>
              </a:rPr>
              <a:t>en la explicación, la predicción y el control </a:t>
            </a:r>
            <a:r>
              <a:rPr lang="es-MX" sz="2400" dirty="0"/>
              <a:t>de la realidad.</a:t>
            </a:r>
          </a:p>
          <a:p>
            <a:r>
              <a:rPr lang="es-MX" sz="2400" dirty="0"/>
              <a:t>Tiende a reducir sus ámbitos de estudio a fenómenos observables y susceptibles de medición.</a:t>
            </a:r>
          </a:p>
          <a:p>
            <a:r>
              <a:rPr lang="es-MX" sz="2400" dirty="0"/>
              <a:t>Busca la formulación de generalizaciones, libres de tiempo y contexto.</a:t>
            </a:r>
          </a:p>
          <a:p>
            <a:r>
              <a:rPr lang="es-MX" sz="2400" dirty="0"/>
              <a:t>Prioriza los análisis de causa-efecto y de correlación estadística.</a:t>
            </a: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49635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B0AE528-9927-4B58-98A6-D0CC87BCA1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023264"/>
              </p:ext>
            </p:extLst>
          </p:nvPr>
        </p:nvGraphicFramePr>
        <p:xfrm>
          <a:off x="838200" y="464234"/>
          <a:ext cx="10515600" cy="5712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600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C86C2F-C1EB-408C-AAA0-788873854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s-MX" b="1">
                <a:solidFill>
                  <a:srgbClr val="FFFFFF"/>
                </a:solidFill>
              </a:rPr>
              <a:t>ESTUDIO CUALITATIVO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B1BA3-A45D-4EB8-9A07-29414E481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MX" dirty="0">
                <a:highlight>
                  <a:srgbClr val="FFFF00"/>
                </a:highlight>
              </a:rPr>
              <a:t>Se orienta a la comprensión de las acciones de los sujetos. </a:t>
            </a:r>
            <a:r>
              <a:rPr lang="es-MX" dirty="0"/>
              <a:t>Los esfuerzos del investigador se centran más en la descripción y comprensión de lo que es único y particular del sujeto. Se pretende desarrollar un </a:t>
            </a:r>
            <a:r>
              <a:rPr lang="es-MX" dirty="0">
                <a:highlight>
                  <a:srgbClr val="FFFF00"/>
                </a:highlight>
              </a:rPr>
              <a:t>conocimiento ideográfico </a:t>
            </a:r>
            <a:r>
              <a:rPr lang="es-MX" dirty="0"/>
              <a:t>y se acepta que la realidad es dinámica: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Concentra sus esfuerzos investigativos en la descripción, comprensión e </a:t>
            </a:r>
            <a:r>
              <a:rPr lang="es-MX" dirty="0">
                <a:highlight>
                  <a:srgbClr val="FFFF00"/>
                </a:highlight>
              </a:rPr>
              <a:t>interpretación de los significados que los sujetos le dan a sus propias acciones.</a:t>
            </a:r>
          </a:p>
        </p:txBody>
      </p:sp>
    </p:spTree>
    <p:extLst>
      <p:ext uri="{BB962C8B-B14F-4D97-AF65-F5344CB8AC3E}">
        <p14:creationId xmlns:p14="http://schemas.microsoft.com/office/powerpoint/2010/main" val="258008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905C9D0-17B9-4D8A-AD02-EDA22B042A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625844"/>
              </p:ext>
            </p:extLst>
          </p:nvPr>
        </p:nvGraphicFramePr>
        <p:xfrm>
          <a:off x="707587" y="323557"/>
          <a:ext cx="11067071" cy="6217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56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A905706-76F2-435F-BFAB-5B146DF282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995533"/>
              </p:ext>
            </p:extLst>
          </p:nvPr>
        </p:nvGraphicFramePr>
        <p:xfrm>
          <a:off x="838200" y="661182"/>
          <a:ext cx="10515600" cy="5622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4605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BCC08C6B-0F32-4797-8386-1FE798BB48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231" t="20205" r="13808" b="10580"/>
          <a:stretch/>
        </p:blipFill>
        <p:spPr>
          <a:xfrm>
            <a:off x="1012874" y="393894"/>
            <a:ext cx="10227212" cy="640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5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1201</Words>
  <Application>Microsoft Office PowerPoint</Application>
  <PresentationFormat>Panorámica</PresentationFormat>
  <Paragraphs>89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TIPOS DE ESTUDIO: CUANTITATIVO, CUALITATIVO Y MIXTO</vt:lpstr>
      <vt:lpstr>INVESTIGACIÓN</vt:lpstr>
      <vt:lpstr>Presentación de PowerPoint</vt:lpstr>
      <vt:lpstr>ESTUDIO CUANTITATIVO</vt:lpstr>
      <vt:lpstr>Presentación de PowerPoint</vt:lpstr>
      <vt:lpstr>ESTUDIO CUALITATIVO</vt:lpstr>
      <vt:lpstr>Presentación de PowerPoint</vt:lpstr>
      <vt:lpstr>Presentación de PowerPoint</vt:lpstr>
      <vt:lpstr>Presentación de PowerPoint</vt:lpstr>
      <vt:lpstr>ESTUDIO MIXTO</vt:lpstr>
      <vt:lpstr>Presentación de PowerPoint</vt:lpstr>
      <vt:lpstr>Presentación de PowerPoint</vt:lpstr>
      <vt:lpstr>MÉTODOS DE LA INVESTIGACIÓN CUALITATIVA</vt:lpstr>
      <vt:lpstr>Presentación de PowerPoint</vt:lpstr>
      <vt:lpstr>Requisitos para realizar un buen estudio etnográfico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ESTUDIO: CUANTITATIVO, CUALITATIVO Y MIXTO</dc:title>
  <dc:creator>Guadalupe Hernández</dc:creator>
  <cp:lastModifiedBy>Guadalupe Hernández</cp:lastModifiedBy>
  <cp:revision>1</cp:revision>
  <dcterms:created xsi:type="dcterms:W3CDTF">2020-10-20T17:22:47Z</dcterms:created>
  <dcterms:modified xsi:type="dcterms:W3CDTF">2020-10-27T18:17:02Z</dcterms:modified>
</cp:coreProperties>
</file>