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30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87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37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17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7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50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12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2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453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8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55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B50F5-926C-43A6-8799-FAB09C227551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7A7F0-37E4-46B1-9478-6568C8A38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70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7292" y="0"/>
            <a:ext cx="12164708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 PRACTICE</a:t>
            </a:r>
            <a:endParaRPr lang="es-MX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888539"/>
              </p:ext>
            </p:extLst>
          </p:nvPr>
        </p:nvGraphicFramePr>
        <p:xfrm>
          <a:off x="27292" y="554668"/>
          <a:ext cx="12164708" cy="614707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164708"/>
              </a:tblGrid>
              <a:tr h="977300">
                <a:tc>
                  <a:txBody>
                    <a:bodyPr/>
                    <a:lstStyle/>
                    <a:p>
                      <a:r>
                        <a:rPr lang="es-MX" sz="1800" dirty="0" err="1" smtClean="0"/>
                        <a:t>Answer</a:t>
                      </a:r>
                      <a:r>
                        <a:rPr lang="es-MX" sz="1800" dirty="0" smtClean="0"/>
                        <a:t> </a:t>
                      </a:r>
                      <a:r>
                        <a:rPr lang="es-MX" sz="1800" dirty="0" err="1" smtClean="0"/>
                        <a:t>The</a:t>
                      </a:r>
                      <a:r>
                        <a:rPr lang="es-MX" sz="1800" dirty="0" smtClean="0"/>
                        <a:t> </a:t>
                      </a:r>
                      <a:r>
                        <a:rPr lang="es-MX" sz="1800" dirty="0" err="1" smtClean="0"/>
                        <a:t>following</a:t>
                      </a:r>
                      <a:r>
                        <a:rPr lang="es-MX" sz="1800" dirty="0" smtClean="0"/>
                        <a:t> </a:t>
                      </a:r>
                      <a:r>
                        <a:rPr lang="es-MX" sz="1800" dirty="0" err="1" smtClean="0"/>
                        <a:t>questions</a:t>
                      </a:r>
                      <a:r>
                        <a:rPr lang="es-MX" sz="1800" dirty="0" smtClean="0"/>
                        <a:t>, </a:t>
                      </a:r>
                      <a:r>
                        <a:rPr lang="es-MX" sz="1800" dirty="0" err="1" smtClean="0"/>
                        <a:t>then</a:t>
                      </a:r>
                      <a:r>
                        <a:rPr lang="es-MX" sz="1800" dirty="0" smtClean="0"/>
                        <a:t> record a </a:t>
                      </a:r>
                      <a:r>
                        <a:rPr lang="es-MX" sz="1800" dirty="0" err="1" smtClean="0"/>
                        <a:t>vide</a:t>
                      </a:r>
                      <a:r>
                        <a:rPr lang="es-MX" sz="1800" dirty="0" smtClean="0"/>
                        <a:t> </a:t>
                      </a:r>
                      <a:r>
                        <a:rPr lang="es-MX" sz="1800" dirty="0" err="1" smtClean="0"/>
                        <a:t>roleplaying</a:t>
                      </a:r>
                      <a:r>
                        <a:rPr lang="es-MX" sz="1800" dirty="0" smtClean="0"/>
                        <a:t>  </a:t>
                      </a:r>
                      <a:r>
                        <a:rPr lang="es-MX" sz="1800" dirty="0" err="1" smtClean="0"/>
                        <a:t>an</a:t>
                      </a:r>
                      <a:r>
                        <a:rPr lang="es-MX" sz="1800" dirty="0" smtClean="0"/>
                        <a:t> interview </a:t>
                      </a:r>
                      <a:r>
                        <a:rPr lang="es-MX" sz="1800" dirty="0" err="1" smtClean="0"/>
                        <a:t>with</a:t>
                      </a:r>
                      <a:r>
                        <a:rPr lang="es-MX" sz="1800" dirty="0" smtClean="0"/>
                        <a:t> a </a:t>
                      </a:r>
                      <a:r>
                        <a:rPr lang="es-MX" sz="1800" dirty="0" err="1" smtClean="0"/>
                        <a:t>partner</a:t>
                      </a:r>
                      <a:r>
                        <a:rPr lang="es-MX" sz="1800" dirty="0" smtClean="0"/>
                        <a:t> </a:t>
                      </a:r>
                    </a:p>
                    <a:p>
                      <a:r>
                        <a:rPr lang="es-MX" sz="1100" dirty="0" smtClean="0"/>
                        <a:t>Responda las siguientes preguntas, luego grabe un video haciendo una entrevista  a un compañero cada uno deberá hacer </a:t>
                      </a:r>
                      <a:r>
                        <a:rPr lang="es-MX" sz="1100" dirty="0" smtClean="0"/>
                        <a:t>5 </a:t>
                      </a:r>
                      <a:r>
                        <a:rPr lang="es-MX" sz="1100" dirty="0" smtClean="0"/>
                        <a:t>preguntas y contestar </a:t>
                      </a:r>
                      <a:r>
                        <a:rPr lang="es-MX" sz="1100" dirty="0" smtClean="0"/>
                        <a:t>5 </a:t>
                      </a:r>
                      <a:r>
                        <a:rPr lang="es-MX" sz="1100" dirty="0" smtClean="0"/>
                        <a:t>preguntas.</a:t>
                      </a:r>
                    </a:p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6977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What´s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spell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What´s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e-mail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16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3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7546" y="163774"/>
            <a:ext cx="2318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Insert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video </a:t>
            </a:r>
            <a:r>
              <a:rPr lang="es-MX" dirty="0" err="1" smtClean="0"/>
              <a:t>here</a:t>
            </a:r>
            <a:r>
              <a:rPr lang="es-MX" dirty="0" smtClean="0"/>
              <a:t>:</a:t>
            </a:r>
          </a:p>
          <a:p>
            <a:r>
              <a:rPr lang="es-MX" sz="1400" dirty="0" smtClean="0"/>
              <a:t>Inserta tu video aquí:</a:t>
            </a:r>
            <a:endParaRPr lang="es-MX" dirty="0"/>
          </a:p>
        </p:txBody>
      </p:sp>
      <p:sp>
        <p:nvSpPr>
          <p:cNvPr id="3" name="Botón de acción: Hacia delante o Siguiente 2">
            <a:hlinkClick r:id="" action="ppaction://hlinkshowjump?jump=nextslide" highlightClick="1"/>
          </p:cNvPr>
          <p:cNvSpPr/>
          <p:nvPr/>
        </p:nvSpPr>
        <p:spPr>
          <a:xfrm>
            <a:off x="436728" y="818866"/>
            <a:ext cx="1105469" cy="9962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35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129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4</cp:revision>
  <dcterms:created xsi:type="dcterms:W3CDTF">2020-10-29T16:06:05Z</dcterms:created>
  <dcterms:modified xsi:type="dcterms:W3CDTF">2020-10-29T16:30:16Z</dcterms:modified>
</cp:coreProperties>
</file>