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594A0-9390-44DD-BA87-8B0B41D2C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9D74A0-9AF6-4E4B-B2F8-16AC66235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5F796-B525-43FA-8EBA-C7BB3DCB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20D30-A890-42C7-A257-12DABFAB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FA909-F7AA-4FA3-ADBF-C46DC7DC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3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81B4E-617E-4B1B-A30E-288273A9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455DE6-7D88-446B-9572-27D22EA7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DBCB3-B6DC-4807-9315-51A4818C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F381F-8330-47EA-AEF5-676437AF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DF01B-20F1-4F84-961C-50972E94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5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B8EA55-C379-431A-B3C3-4654DA256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0EBDD-1159-481A-BEFF-98C638A63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38929-7C58-4D5D-B24A-1FCD66FA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13DB0-0274-446B-9F07-8E595855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D0450-89AF-490B-BEAF-6A05896C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29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F84BB-AE31-40FC-9F3D-9D8D54FA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80F9E-7EB2-4D98-8C6F-83C3A174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42163E-9ADC-4930-990D-69EF174C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DE6B39-B9F1-4919-A6F6-78E2E46C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E24EF-1661-4B0E-9551-88F086C9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5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A50E9-9916-4E4A-BD16-90E9E630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3E4193-32AE-45A4-B531-C436B629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B8E70-F85C-4B61-BAC2-8AF0C64F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1E881-D43D-4528-95AF-AA1EA3AE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1AFEA-2043-4F25-92EF-D26D7E1C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2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2BE70-8C11-4ED9-BE2E-5446B5BD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43798-76B2-4844-9690-D4159E6D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2C11EE-1F03-411B-9EA0-F309845B9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ED75C-3AA2-488B-8676-EA3487F6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D23627-4171-4C1D-9178-693C1635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3FA6B-CE34-4A62-9639-FD5B464F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23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36CB7-7E49-4F14-86C2-F79F30CF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5BDBC-7458-4230-936A-077AC61B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2BAA33-5BC5-4184-9E2C-75815E9C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43D9C8-520A-419D-9F81-04C510303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442855-60B9-4981-8E54-EB84FF273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B01F8D-186E-4F99-8BB8-85670C84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4CEDDF-F0B2-4E03-9AE5-801DC151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D5EFA0-A42F-4D5D-A4A9-485ED336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4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D58A0-8FF3-420D-9BE7-1E028FBC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9B382-D071-40C5-B54A-C6C9E668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DBFB62-BB04-40F0-B10A-632412D6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9ABA6C-AA1F-4823-91EB-598250B1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6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7A6B53-F69B-4B5D-8718-3A5251DF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313D74-6209-4A40-BBDB-14CBF3CA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CE9CA9-5A0B-440E-AB02-55A67797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80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12AA5-3C22-4E4C-8121-F4FB4DC8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4BE38-8E64-4861-B1AF-788E3BEE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9B4C4D-191E-427C-BF11-4FEA6BF61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E171D6-48AF-4FB5-BAAE-7C1B061C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5130F5-6A14-4AEC-B733-D927C16E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037980-4F95-4B00-A133-6C81FB45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41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3897F-1FF0-4182-8B9E-DD48C29E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6DD095-A5D1-4423-B654-DBCD085C1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F4445F-1426-4B41-AE70-71518173F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D97A3-16E6-4F51-824E-05BD869E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A43EC7-18EF-4B95-8B89-D843DD82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161DB-8E38-4DC8-8657-15AC62E7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8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C6994C-3587-4429-8AF6-A23F7B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AEE66-1D22-4D5C-B5C1-7A77DD9C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5EFB07-D2C1-403F-BFCB-4D8229F87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6EC3-C8B5-4D86-B8A7-D57B400CD2FE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F2AF5-8BC6-4A4E-A440-606E8AE7C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2C8849-6883-48B9-BBE5-565430D14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65F7-4C4B-4507-B6D5-3FDD87A27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69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B37E3-E782-4FB8-8807-1FD734EA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01B395-3BA4-4E61-9DB4-782B0397E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9EAB4F7-A259-4923-BD56-0CA9A2D5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F688-3FEC-4FA7-820D-5B515015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F37144-322E-4293-8F4F-2E2A41983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97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C0672-B5A3-496B-8AA2-48274679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873A2D-A618-4CA3-9AD4-D40FADDA8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65F78-34B2-4BCB-9CE2-ABAF994E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D17B31-3FFB-47BC-8393-1C38566CE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365125"/>
            <a:ext cx="11834191" cy="6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4053-F47E-4AE1-A47C-8044776F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A9EB7B-4200-4697-B998-CC48301E4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5714C-A195-4A3D-8348-93515D8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BDFE7D-5195-40BB-AC44-F8184D04F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08222-3313-4E25-9CAA-3C178AA8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9505BEA-4DCD-4EBC-88B4-464606F90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05E3B-E925-4CAA-83B7-9C074876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773AAB-0AB5-498A-842D-5FC0E849E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9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MONSERRAT GAMEZ CEPEDA</dc:creator>
  <cp:lastModifiedBy>elena monserrat</cp:lastModifiedBy>
  <cp:revision>3</cp:revision>
  <dcterms:created xsi:type="dcterms:W3CDTF">2020-10-15T18:30:56Z</dcterms:created>
  <dcterms:modified xsi:type="dcterms:W3CDTF">2020-11-26T23:50:01Z</dcterms:modified>
</cp:coreProperties>
</file>