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2" y="9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807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450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13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061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3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66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1257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1845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140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322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668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20A59-9637-4CEF-90DF-CDEACF0C6349}" type="datetimeFigureOut">
              <a:rPr lang="es-MX" smtClean="0"/>
              <a:t>01/12/2020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2AAF9-688F-4A39-BBA6-23FB991EAD1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4847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039265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350751" y="415766"/>
            <a:ext cx="352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u="sng" dirty="0" smtClean="0"/>
              <a:t>PLAN DE ACCIÓN: PLANIFICACIÓN</a:t>
            </a:r>
            <a:endParaRPr lang="es-MX" b="1" u="sng" dirty="0"/>
          </a:p>
        </p:txBody>
      </p:sp>
      <p:sp>
        <p:nvSpPr>
          <p:cNvPr id="4" name="Rectángulo 3"/>
          <p:cNvSpPr/>
          <p:nvPr/>
        </p:nvSpPr>
        <p:spPr>
          <a:xfrm>
            <a:off x="1837113" y="1031587"/>
            <a:ext cx="669449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       REALIZA UN DIAGNÓSTICO DE LA SITUACIÓN EN EL CUAL    </a:t>
            </a:r>
          </a:p>
          <a:p>
            <a:r>
              <a:rPr lang="es-MX" sz="16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s-MX" sz="1600" dirty="0" smtClean="0">
                <a:latin typeface="Arial" panose="020B0604020202020204" pitchFamily="34" charset="0"/>
                <a:ea typeface="Arial" panose="020B0604020202020204" pitchFamily="34" charset="0"/>
              </a:rPr>
              <a:t>   </a:t>
            </a:r>
            <a:r>
              <a:rPr lang="es-MX" sz="1600" dirty="0" smtClean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SE DA RESPUESTA A:</a:t>
            </a:r>
          </a:p>
          <a:p>
            <a:endParaRPr lang="es-MX" sz="1600" dirty="0">
              <a:latin typeface="Arial" panose="020B0604020202020204" pitchFamily="34" charset="0"/>
            </a:endParaRPr>
          </a:p>
          <a:p>
            <a:r>
              <a:rPr lang="es-MX" sz="1600" b="1" dirty="0"/>
              <a:t>1.- IDENTIFICAR </a:t>
            </a:r>
            <a:r>
              <a:rPr lang="es-MX" sz="1600" b="1" dirty="0" smtClean="0"/>
              <a:t>UN </a:t>
            </a:r>
            <a:r>
              <a:rPr lang="es-MX" sz="1600" b="1" dirty="0"/>
              <a:t>PROBLEMA RELACIONADO CON LA COMPETENCIA </a:t>
            </a:r>
            <a:r>
              <a:rPr lang="es-MX" sz="1600" b="1" dirty="0" smtClean="0"/>
              <a:t>SELECCIONADA, ¿CUÁL </a:t>
            </a:r>
            <a:r>
              <a:rPr lang="es-MX" sz="1600" b="1" dirty="0"/>
              <a:t>ES LA CAUSA POSIBLE DEL PROBLEMA?</a:t>
            </a:r>
            <a:r>
              <a:rPr lang="es-MX" sz="1600" dirty="0"/>
              <a:t> </a:t>
            </a:r>
          </a:p>
          <a:p>
            <a:r>
              <a:rPr lang="es-MX" sz="1600" dirty="0"/>
              <a:t>En base a tu competencia profesional identifica y </a:t>
            </a:r>
            <a:r>
              <a:rPr lang="es-MX" sz="1600" u="sng" dirty="0"/>
              <a:t>menciona el problema</a:t>
            </a:r>
            <a:r>
              <a:rPr lang="es-MX" sz="1600" dirty="0"/>
              <a:t> que detectaste o la situación que deseas mejorar en tu aula o jardín de niños. </a:t>
            </a:r>
            <a:r>
              <a:rPr lang="es-MX" sz="1600" dirty="0" smtClean="0"/>
              <a:t>¿</a:t>
            </a:r>
            <a:r>
              <a:rPr lang="es-MX" sz="1600" dirty="0"/>
              <a:t>cuál es el problema</a:t>
            </a:r>
            <a:r>
              <a:rPr lang="es-MX" sz="1600" dirty="0" smtClean="0"/>
              <a:t>?</a:t>
            </a:r>
          </a:p>
          <a:p>
            <a:endParaRPr lang="es-MX" sz="1600" dirty="0"/>
          </a:p>
          <a:p>
            <a:r>
              <a:rPr lang="es-MX" sz="1600" b="1" dirty="0" smtClean="0"/>
              <a:t>                        </a:t>
            </a:r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               2</a:t>
            </a:r>
            <a:r>
              <a:rPr lang="es-MX" sz="1600" b="1" dirty="0"/>
              <a:t>.- ESPECÍFICA A QUIÉN Y CUÁNDO AFECTA ESTE PROBLEMA.  </a:t>
            </a:r>
          </a:p>
          <a:p>
            <a:r>
              <a:rPr lang="es-MX" sz="1600" dirty="0" smtClean="0"/>
              <a:t>                                    ¿</a:t>
            </a:r>
            <a:r>
              <a:rPr lang="es-MX" sz="1600" dirty="0"/>
              <a:t>A quién le afecta el problema que identificaste o la </a:t>
            </a:r>
            <a:r>
              <a:rPr lang="es-MX" sz="1600" dirty="0" smtClean="0"/>
              <a:t>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situación </a:t>
            </a:r>
            <a:r>
              <a:rPr lang="es-MX" sz="1600" dirty="0"/>
              <a:t>que </a:t>
            </a:r>
            <a:r>
              <a:rPr lang="es-MX" sz="1600" dirty="0" smtClean="0"/>
              <a:t>deseas </a:t>
            </a:r>
            <a:r>
              <a:rPr lang="es-MX" sz="1600" dirty="0"/>
              <a:t>mejorar en tu aula o jardín de niños?</a:t>
            </a:r>
          </a:p>
          <a:p>
            <a:r>
              <a:rPr lang="es-MX" sz="1600" dirty="0" smtClean="0"/>
              <a:t>                                         ¿Tú </a:t>
            </a:r>
            <a:r>
              <a:rPr lang="es-MX" sz="1600" dirty="0"/>
              <a:t>problema o situación de que manera afecta el </a:t>
            </a:r>
            <a:r>
              <a:rPr lang="es-MX" sz="1600" dirty="0" smtClean="0"/>
              <a:t>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      aprendizaje </a:t>
            </a:r>
            <a:r>
              <a:rPr lang="es-MX" sz="1600" dirty="0"/>
              <a:t>de tus alumnos? </a:t>
            </a:r>
            <a:endParaRPr lang="es-MX" sz="1600" dirty="0" smtClean="0"/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17848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039265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350751" y="415766"/>
            <a:ext cx="352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u="sng" dirty="0" smtClean="0"/>
              <a:t>PLAN DE ACCIÓN: PLANIFICACIÓN</a:t>
            </a:r>
            <a:endParaRPr lang="es-MX" b="1" u="sng" dirty="0"/>
          </a:p>
        </p:txBody>
      </p:sp>
      <p:sp>
        <p:nvSpPr>
          <p:cNvPr id="4" name="Rectángulo 3"/>
          <p:cNvSpPr/>
          <p:nvPr/>
        </p:nvSpPr>
        <p:spPr>
          <a:xfrm>
            <a:off x="1837113" y="1031587"/>
            <a:ext cx="6780794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dirty="0" smtClean="0"/>
              <a:t>              </a:t>
            </a:r>
            <a:r>
              <a:rPr lang="es-MX" sz="1600" b="1" dirty="0" smtClean="0"/>
              <a:t>3.- DESCRIBE EL OBJETIVO PARA MEJORAR LA SITUACIÓN O QUE   </a:t>
            </a:r>
          </a:p>
          <a:p>
            <a:r>
              <a:rPr lang="es-MX" sz="1600" b="1" dirty="0" smtClean="0"/>
              <a:t>     PROPONES HACER AL RESPECTO </a:t>
            </a:r>
          </a:p>
          <a:p>
            <a:r>
              <a:rPr lang="es-MX" sz="1600" dirty="0" smtClean="0"/>
              <a:t>Formula un </a:t>
            </a:r>
            <a:r>
              <a:rPr lang="es-MX" sz="1600" u="sng" dirty="0" smtClean="0"/>
              <a:t>objetivo</a:t>
            </a:r>
            <a:r>
              <a:rPr lang="es-MX" sz="1600" dirty="0" smtClean="0"/>
              <a:t> que te propongas para mejor o erradicar el problema que identificaste o la situación que deseas mejorar en tu aula o jardín de niños. Recuerda que el objetivo debe iniciar con un verbo en infinitivo y debe responder a un ¿qué? ¿cómo? ¿para qué?. El objetivo debe relacionarse a la competencia seleccionada</a:t>
            </a:r>
          </a:p>
          <a:p>
            <a:endParaRPr lang="es-MX" sz="1600" dirty="0" smtClean="0"/>
          </a:p>
          <a:p>
            <a:r>
              <a:rPr lang="es-MX" sz="1600" b="1" dirty="0" smtClean="0"/>
              <a:t>                      </a:t>
            </a:r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                           4.- INCLUYE </a:t>
            </a:r>
            <a:r>
              <a:rPr lang="es-MX" sz="1600" b="1" dirty="0"/>
              <a:t>UN ANÁLISIS DEL CONTEXTO EN EL QUE </a:t>
            </a:r>
            <a:r>
              <a:rPr lang="es-MX" sz="1600" b="1" dirty="0" smtClean="0"/>
              <a:t> </a:t>
            </a:r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                           REALIZA </a:t>
            </a:r>
            <a:r>
              <a:rPr lang="es-MX" sz="1600" b="1" dirty="0"/>
              <a:t>LA </a:t>
            </a:r>
            <a:r>
              <a:rPr lang="es-MX" sz="1600" b="1" dirty="0" smtClean="0"/>
              <a:t>MEJORA</a:t>
            </a:r>
            <a:r>
              <a:rPr lang="es-MX" sz="1600" b="1" dirty="0"/>
              <a:t>, DESCRIBIENDO LAS PRÁCTICAS </a:t>
            </a:r>
            <a:r>
              <a:rPr lang="es-MX" sz="1600" b="1" dirty="0" smtClean="0"/>
              <a:t>               </a:t>
            </a:r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                           DE INTERACCIÓN </a:t>
            </a:r>
            <a:r>
              <a:rPr lang="es-MX" sz="1600" b="1" dirty="0"/>
              <a:t>EN EL </a:t>
            </a:r>
            <a:r>
              <a:rPr lang="es-MX" sz="1600" b="1" dirty="0" smtClean="0"/>
              <a:t>AULA</a:t>
            </a:r>
            <a:r>
              <a:rPr lang="es-MX" sz="1600" b="1" dirty="0"/>
              <a:t>, LAS SITUACIONES </a:t>
            </a:r>
            <a:endParaRPr lang="es-MX" sz="1600" b="1" dirty="0" smtClean="0"/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                           RELACIONADAS </a:t>
            </a:r>
            <a:r>
              <a:rPr lang="es-MX" sz="1600" b="1" dirty="0"/>
              <a:t>CON EL APRENDIZAJE,  </a:t>
            </a:r>
            <a:r>
              <a:rPr lang="es-MX" sz="1600" b="1" dirty="0" smtClean="0"/>
              <a:t>EL </a:t>
            </a:r>
            <a:r>
              <a:rPr lang="es-MX" sz="1600" b="1" dirty="0"/>
              <a:t>CURRÍCULUM, </a:t>
            </a:r>
            <a:endParaRPr lang="es-MX" sz="1600" b="1" dirty="0" smtClean="0"/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                           LA </a:t>
            </a:r>
            <a:r>
              <a:rPr lang="es-MX" sz="1600" b="1" dirty="0"/>
              <a:t>EVALUACIÓN Y LOS RESULTADOS.</a:t>
            </a:r>
          </a:p>
          <a:p>
            <a:r>
              <a:rPr lang="es-MX" sz="1600" dirty="0"/>
              <a:t> </a:t>
            </a:r>
          </a:p>
          <a:p>
            <a:r>
              <a:rPr lang="es-MX" sz="1600" b="1" dirty="0" smtClean="0"/>
              <a:t>                                         </a:t>
            </a:r>
            <a:endParaRPr lang="es-MX" sz="1600" dirty="0"/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197102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039265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350751" y="415766"/>
            <a:ext cx="352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u="sng" dirty="0" smtClean="0"/>
              <a:t>PLAN DE ACCIÓN: PLANIFICACIÓN</a:t>
            </a:r>
            <a:endParaRPr lang="es-MX" b="1" u="sng" dirty="0"/>
          </a:p>
        </p:txBody>
      </p:sp>
      <p:sp>
        <p:nvSpPr>
          <p:cNvPr id="4" name="Rectángulo 3"/>
          <p:cNvSpPr/>
          <p:nvPr/>
        </p:nvSpPr>
        <p:spPr>
          <a:xfrm>
            <a:off x="1837113" y="1031587"/>
            <a:ext cx="669449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/>
              <a:t>                  5.- DESCRIBE UN DIAGNÓSTICO DEL GRUPO ACORDE A SU </a:t>
            </a:r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  </a:t>
            </a:r>
            <a:r>
              <a:rPr lang="es-MX" sz="1600" b="1" dirty="0" smtClean="0"/>
              <a:t>COMPETENCIA.</a:t>
            </a:r>
          </a:p>
          <a:p>
            <a:r>
              <a:rPr lang="es-MX" sz="1600" dirty="0" smtClean="0"/>
              <a:t>       * Menciona un </a:t>
            </a:r>
            <a:r>
              <a:rPr lang="es-MX" sz="1600" u="sng" dirty="0" smtClean="0"/>
              <a:t>diagnóstico</a:t>
            </a:r>
            <a:r>
              <a:rPr lang="es-MX" sz="1600" dirty="0" smtClean="0"/>
              <a:t> basándote en </a:t>
            </a:r>
            <a:r>
              <a:rPr lang="es-MX" sz="1600" u="sng" dirty="0" smtClean="0"/>
              <a:t>el problema </a:t>
            </a:r>
            <a:r>
              <a:rPr lang="es-MX" sz="1600" dirty="0" smtClean="0"/>
              <a:t>que identificaste </a:t>
            </a:r>
            <a:r>
              <a:rPr lang="es-MX" sz="1600" u="sng" dirty="0" smtClean="0"/>
              <a:t>o la </a:t>
            </a:r>
          </a:p>
          <a:p>
            <a:r>
              <a:rPr lang="es-MX" sz="1600" dirty="0" smtClean="0"/>
              <a:t>        </a:t>
            </a:r>
            <a:r>
              <a:rPr lang="es-MX" sz="1600" u="sng" dirty="0" smtClean="0"/>
              <a:t>situación</a:t>
            </a:r>
            <a:r>
              <a:rPr lang="es-MX" sz="1600" dirty="0" smtClean="0"/>
              <a:t> que deseas mejorar en tu aula o jardín de niños.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* Incluir un diagnóstico muy general, haciendo énfasis en tu competencia    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profesional</a:t>
            </a:r>
          </a:p>
          <a:p>
            <a:endParaRPr lang="es-MX" sz="1600" dirty="0"/>
          </a:p>
          <a:p>
            <a:r>
              <a:rPr lang="es-MX" sz="1600" b="1" dirty="0" smtClean="0"/>
              <a:t>                                     6.- INVESTIGACIÓN - ACCIÓN</a:t>
            </a:r>
            <a:endParaRPr lang="es-MX" sz="1600" b="1" dirty="0" smtClean="0"/>
          </a:p>
          <a:p>
            <a:r>
              <a:rPr lang="es-MX" sz="1600" dirty="0" smtClean="0"/>
              <a:t>                                        Tu </a:t>
            </a:r>
            <a:r>
              <a:rPr lang="es-MX" sz="1600" dirty="0"/>
              <a:t>trabajo esta basado en la Investigación – acción, </a:t>
            </a:r>
            <a:r>
              <a:rPr lang="es-MX" sz="1600" dirty="0" smtClean="0"/>
              <a:t> 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  argumenta </a:t>
            </a:r>
            <a:r>
              <a:rPr lang="es-MX" sz="1600" dirty="0"/>
              <a:t>¿qué es la investigación acción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04531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039265" cy="685800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3350751" y="415766"/>
            <a:ext cx="2676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u="sng" dirty="0" smtClean="0"/>
              <a:t>PLAN DE ACCIÓN: ACCIÓN</a:t>
            </a:r>
            <a:endParaRPr lang="es-MX" b="1" u="sng" dirty="0"/>
          </a:p>
        </p:txBody>
      </p:sp>
      <p:sp>
        <p:nvSpPr>
          <p:cNvPr id="4" name="Rectángulo 3"/>
          <p:cNvSpPr/>
          <p:nvPr/>
        </p:nvSpPr>
        <p:spPr>
          <a:xfrm>
            <a:off x="1887217" y="785098"/>
            <a:ext cx="669449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b="1" dirty="0" smtClean="0"/>
              <a:t>                           6.- DESCRIBE</a:t>
            </a:r>
            <a:r>
              <a:rPr lang="es-MX" sz="1600" b="1" dirty="0"/>
              <a:t> EL CONJUNTO DE ESTRATEGIAS, </a:t>
            </a:r>
            <a:r>
              <a:rPr lang="es-MX" sz="1600" b="1" dirty="0" smtClean="0"/>
              <a:t>       </a:t>
            </a:r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   PROCEDIMIENTOS</a:t>
            </a:r>
            <a:r>
              <a:rPr lang="es-MX" sz="1600" b="1" dirty="0"/>
              <a:t>, PROPUESTAS Y DISEÑOS CUYO FIN PRIMORDIAL </a:t>
            </a:r>
            <a:endParaRPr lang="es-MX" sz="1600" b="1" dirty="0" smtClean="0"/>
          </a:p>
          <a:p>
            <a:r>
              <a:rPr lang="es-MX" sz="1600" b="1" dirty="0"/>
              <a:t> </a:t>
            </a:r>
            <a:r>
              <a:rPr lang="es-MX" sz="1600" b="1" dirty="0" smtClean="0"/>
              <a:t>         ES </a:t>
            </a:r>
            <a:r>
              <a:rPr lang="es-MX" sz="1600" b="1" dirty="0"/>
              <a:t>INCIDIR EN LA MEJORA DE LA PRÁCTICA Y EN </a:t>
            </a:r>
            <a:r>
              <a:rPr lang="es-MX" sz="1600" b="1" dirty="0" smtClean="0"/>
              <a:t>SUS RESULTADOS</a:t>
            </a:r>
            <a:r>
              <a:rPr lang="es-MX" sz="1200" b="1" dirty="0"/>
              <a:t> (ORGANIZADO EN UN ANEXO EN FORMA DE CRONOGRAMA, CALENDARIZACIÓN O DIAGRAMA ETCÉTERA; QUE LE PERMITA DOSIFICAR EL PLAN DE ACCIÓN EN CUYOS ELEMENTOS A CONSIDERAR LA FECHA, LAS ESTRATEGIAS, ACCIONES, RECURSOS, INSTRUMENTOS Y ESPACIOS DE IMPLEMENTACIÓN).</a:t>
            </a:r>
          </a:p>
          <a:p>
            <a:r>
              <a:rPr lang="es-MX" sz="1600" b="1" dirty="0"/>
              <a:t>SUSTENTA TEÓRICAMENTE LAS ESTRATEGIAS PROPUESTAS PARA RESOLVER LA PROBLEMÁTICA DE SU PRÁCTICA PROFESIONAL. </a:t>
            </a:r>
          </a:p>
          <a:p>
            <a:r>
              <a:rPr lang="es-MX" sz="1600" dirty="0"/>
              <a:t> </a:t>
            </a:r>
            <a:r>
              <a:rPr lang="es-MX" sz="1600" dirty="0" smtClean="0"/>
              <a:t>a) Mencionar </a:t>
            </a:r>
            <a:r>
              <a:rPr lang="es-MX" sz="1600" dirty="0"/>
              <a:t>el propósito de tu plan de mejora; ¿qué crees que va mejorar </a:t>
            </a:r>
            <a:endParaRPr lang="es-MX" sz="1600" dirty="0" smtClean="0"/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después </a:t>
            </a:r>
            <a:r>
              <a:rPr lang="es-MX" sz="1600" dirty="0"/>
              <a:t>de implementar tus acciones?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b) Describir </a:t>
            </a:r>
            <a:r>
              <a:rPr lang="es-MX" sz="1600" dirty="0"/>
              <a:t>el plan de mejora, mencionando de manera </a:t>
            </a:r>
            <a:r>
              <a:rPr lang="es-MX" sz="1600" dirty="0" smtClean="0"/>
              <a:t>general: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* ¿</a:t>
            </a:r>
            <a:r>
              <a:rPr lang="es-MX" sz="1600" dirty="0"/>
              <a:t>cuáles estrategias manejarás</a:t>
            </a:r>
            <a:r>
              <a:rPr lang="es-MX" sz="1600" dirty="0" smtClean="0"/>
              <a:t>?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* ¿</a:t>
            </a:r>
            <a:r>
              <a:rPr lang="es-MX" sz="1600" dirty="0"/>
              <a:t>cuáles acciones piensas implementar?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  incluir </a:t>
            </a:r>
            <a:r>
              <a:rPr lang="es-MX" sz="1600" dirty="0"/>
              <a:t>en la descripción de cada una de las estrategias </a:t>
            </a:r>
            <a:r>
              <a:rPr lang="es-MX" sz="1600" dirty="0" smtClean="0"/>
              <a:t>           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  a un </a:t>
            </a:r>
            <a:r>
              <a:rPr lang="es-MX" sz="1600" dirty="0"/>
              <a:t>teórico por lo menos, que contribuirá en la </a:t>
            </a:r>
            <a:r>
              <a:rPr lang="es-MX" sz="1600" dirty="0" smtClean="0"/>
              <a:t> 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  fundamentación </a:t>
            </a:r>
            <a:r>
              <a:rPr lang="es-MX" sz="1600" dirty="0"/>
              <a:t>de tu trabajo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* Incluir </a:t>
            </a:r>
            <a:r>
              <a:rPr lang="es-MX" sz="1600" dirty="0"/>
              <a:t>de manera general que técnicas o instrumentos </a:t>
            </a:r>
            <a:endParaRPr lang="es-MX" sz="1600" dirty="0" smtClean="0"/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 vas </a:t>
            </a:r>
            <a:r>
              <a:rPr lang="es-MX" sz="1600" dirty="0"/>
              <a:t>a utilizar para ir evaluando las estrategias/acciones </a:t>
            </a:r>
            <a:r>
              <a:rPr lang="es-MX" sz="1600" dirty="0" smtClean="0"/>
              <a:t> </a:t>
            </a:r>
          </a:p>
          <a:p>
            <a:r>
              <a:rPr lang="es-MX" sz="1600" dirty="0"/>
              <a:t> </a:t>
            </a:r>
            <a:r>
              <a:rPr lang="es-MX" sz="1600" dirty="0" smtClean="0"/>
              <a:t>                                      que </a:t>
            </a:r>
            <a:r>
              <a:rPr lang="es-MX" sz="1600" dirty="0"/>
              <a:t>implementarás 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418622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124</Words>
  <Application>Microsoft Office PowerPoint</Application>
  <PresentationFormat>Carta (216 x 279 mm)</PresentationFormat>
  <Paragraphs>55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8</cp:revision>
  <dcterms:created xsi:type="dcterms:W3CDTF">2020-12-02T02:17:35Z</dcterms:created>
  <dcterms:modified xsi:type="dcterms:W3CDTF">2020-12-02T03:36:08Z</dcterms:modified>
</cp:coreProperties>
</file>