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317" r:id="rId3"/>
    <p:sldId id="318" r:id="rId4"/>
    <p:sldId id="319" r:id="rId5"/>
    <p:sldId id="303" r:id="rId6"/>
    <p:sldId id="304" r:id="rId7"/>
    <p:sldId id="305" r:id="rId8"/>
    <p:sldId id="321" r:id="rId9"/>
    <p:sldId id="312" r:id="rId10"/>
    <p:sldId id="311" r:id="rId11"/>
    <p:sldId id="322" r:id="rId12"/>
    <p:sldId id="323" r:id="rId13"/>
    <p:sldId id="325" r:id="rId14"/>
    <p:sldId id="324" r:id="rId15"/>
    <p:sldId id="330" r:id="rId16"/>
    <p:sldId id="326" r:id="rId17"/>
    <p:sldId id="327" r:id="rId18"/>
    <p:sldId id="329" r:id="rId19"/>
    <p:sldId id="313" r:id="rId20"/>
    <p:sldId id="328" r:id="rId21"/>
    <p:sldId id="320" r:id="rId2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33"/>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74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773D49F-72B1-41C0-9CAA-046EBB671544}" type="slidenum">
              <a:rPr lang="en-US" altLang="en-US"/>
              <a:pPr>
                <a:defRPr/>
              </a:pPr>
              <a:t>‹Nº›</a:t>
            </a:fld>
            <a:endParaRPr lang="en-US" altLang="en-US"/>
          </a:p>
        </p:txBody>
      </p:sp>
    </p:spTree>
    <p:extLst>
      <p:ext uri="{BB962C8B-B14F-4D97-AF65-F5344CB8AC3E}">
        <p14:creationId xmlns:p14="http://schemas.microsoft.com/office/powerpoint/2010/main" val="129437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C14FC9-1737-48D4-964B-B67F43972194}" type="slidenum">
              <a:rPr lang="en-US" altLang="en-US"/>
              <a:pPr>
                <a:spcBef>
                  <a:spcPct val="0"/>
                </a:spcBef>
              </a:pPr>
              <a:t>1</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87215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5886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11</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38800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9072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13</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0874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44589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15</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9839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7547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1238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18</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7870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4E9EB7-EB20-41BF-87F1-5259BFE7AF4E}" type="slidenum">
              <a:rPr lang="en-US" altLang="en-US"/>
              <a:pPr>
                <a:spcBef>
                  <a:spcPct val="0"/>
                </a:spcBef>
              </a:pPr>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1666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C9C1D-178D-41AE-8CE7-71FF3642F2F9}" type="slidenum">
              <a:rPr lang="en-US" altLang="en-US"/>
              <a:pPr>
                <a:spcBef>
                  <a:spcPct val="0"/>
                </a:spcBef>
              </a:pPr>
              <a:t>2</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1688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4E9EB7-EB20-41BF-87F1-5259BFE7AF4E}" type="slidenum">
              <a:rPr lang="en-US" altLang="en-US"/>
              <a:pPr>
                <a:spcBef>
                  <a:spcPct val="0"/>
                </a:spcBef>
              </a:pPr>
              <a:t>20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65600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686E37-0986-4D67-AAA2-0A4219055D77}" type="slidenum">
              <a:rPr lang="en-US" altLang="en-US"/>
              <a:pPr>
                <a:spcBef>
                  <a:spcPct val="0"/>
                </a:spcBef>
              </a:pPr>
              <a:t>21</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530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BF8492-8B9D-4DF9-89C3-5525EE6C660F}" type="slidenum">
              <a:rPr lang="en-US" altLang="en-US"/>
              <a:pPr>
                <a:spcBef>
                  <a:spcPct val="0"/>
                </a:spcBef>
              </a:pPr>
              <a:t>3</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3884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CC9235-9AAC-4EAA-BD48-A4119F276ABB}" type="slidenum">
              <a:rPr lang="en-US" altLang="en-US"/>
              <a:pPr>
                <a:spcBef>
                  <a:spcPct val="0"/>
                </a:spcBef>
              </a:pPr>
              <a:t>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6042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3197C-22B5-4471-9B62-1F3CD9EB0618}" type="slidenum">
              <a:rPr lang="en-US" altLang="en-US"/>
              <a:pPr>
                <a:spcBef>
                  <a:spcPct val="0"/>
                </a:spcBef>
              </a:pPr>
              <a:t>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5453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A4530-8D1C-471A-8189-DCDA646C96BF}" type="slidenum">
              <a:rPr lang="en-US" altLang="en-US"/>
              <a:pPr>
                <a:spcBef>
                  <a:spcPct val="0"/>
                </a:spcBef>
              </a:pPr>
              <a:t>6</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151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9ECCA-B718-4CFB-AEDC-0588A26402C7}" type="slidenum">
              <a:rPr lang="en-US" altLang="en-US"/>
              <a:pPr>
                <a:spcBef>
                  <a:spcPct val="0"/>
                </a:spcBef>
              </a:pPr>
              <a:t>7</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6498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9F67D-306D-4842-B846-853027C1635B}" type="slidenum">
              <a:rPr lang="en-US" altLang="en-US"/>
              <a:pPr>
                <a:spcBef>
                  <a:spcPct val="0"/>
                </a:spcBef>
              </a:pPr>
              <a:t>8</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996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A419C1-2E49-424B-BBB3-78977D74CA71}" type="slidenum">
              <a:rPr lang="en-US" altLang="en-US"/>
              <a:pPr>
                <a:spcBef>
                  <a:spcPct val="0"/>
                </a:spcBef>
              </a:pPr>
              <a:t>9</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0372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6513" y="6191250"/>
            <a:ext cx="9144000" cy="333375"/>
            <a:chOff x="22" y="4020"/>
            <a:chExt cx="5760" cy="210"/>
          </a:xfrm>
        </p:grpSpPr>
        <p:sp>
          <p:nvSpPr>
            <p:cNvPr id="5" name="AutoShape 5"/>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6" name="AutoShape 6"/>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7" name="AutoShape 7"/>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8" name="AutoShape 8"/>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9" name="AutoShape 9"/>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 name="AutoShape 10"/>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1" name="AutoShape 11"/>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2" name="AutoShape 12"/>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3" name="AutoShape 13"/>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4" name="AutoShape 14"/>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5" name="AutoShape 15"/>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6" name="AutoShape 16"/>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7" name="AutoShape 17"/>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8" name="AutoShape 18"/>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9" name="AutoShape 19"/>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0" name="AutoShape 20"/>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1" name="AutoShape 21"/>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2" name="AutoShape 22"/>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3" name="AutoShape 23"/>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4" name="AutoShape 24"/>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5" name="AutoShape 25"/>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6" name="AutoShape 26"/>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7" name="AutoShape 27"/>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28" name="AutoShape 28"/>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grpSp>
      <p:grpSp>
        <p:nvGrpSpPr>
          <p:cNvPr id="29" name="Group 29"/>
          <p:cNvGrpSpPr>
            <a:grpSpLocks/>
          </p:cNvGrpSpPr>
          <p:nvPr userDrawn="1"/>
        </p:nvGrpSpPr>
        <p:grpSpPr bwMode="auto">
          <a:xfrm>
            <a:off x="36513" y="123825"/>
            <a:ext cx="9144000" cy="333375"/>
            <a:chOff x="22" y="4020"/>
            <a:chExt cx="5760" cy="210"/>
          </a:xfrm>
        </p:grpSpPr>
        <p:sp>
          <p:nvSpPr>
            <p:cNvPr id="30" name="AutoShape 30"/>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1" name="AutoShape 31"/>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2" name="AutoShape 32"/>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3" name="AutoShape 33"/>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4" name="AutoShape 34"/>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5" name="AutoShape 35"/>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6" name="AutoShape 36"/>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7" name="AutoShape 37"/>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8" name="AutoShape 38"/>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39" name="AutoShape 39"/>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0" name="AutoShape 40"/>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1" name="AutoShape 41"/>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2" name="AutoShape 42"/>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3" name="AutoShape 43"/>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4" name="AutoShape 44"/>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5" name="AutoShape 45"/>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6" name="AutoShape 46"/>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7" name="AutoShape 47"/>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8" name="AutoShape 48"/>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49" name="AutoShape 49"/>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50" name="AutoShape 50"/>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51" name="AutoShape 51"/>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52" name="AutoShape 52"/>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53" name="AutoShape 53"/>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grpSp>
      <p:sp>
        <p:nvSpPr>
          <p:cNvPr id="54" name="Text Box 54"/>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GB" altLang="en-US" sz="1800">
                <a:solidFill>
                  <a:srgbClr val="FFFF00"/>
                </a:solidFill>
                <a:latin typeface="Courier New" panose="02070309020205020404" pitchFamily="49" charset="0"/>
              </a:rPr>
              <a:t>&gt;&gt;	0     &gt;&gt;	1     &gt;&gt; 	2     &gt;&gt; 	3     &gt;&gt; 	4   &gt;&gt;	</a:t>
            </a:r>
            <a:endParaRPr lang="en-US" altLang="en-US" sz="1800">
              <a:solidFill>
                <a:srgbClr val="FFFF00"/>
              </a:solidFill>
              <a:latin typeface="Courier New" panose="02070309020205020404" pitchFamily="49" charset="0"/>
            </a:endParaRPr>
          </a:p>
        </p:txBody>
      </p:sp>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pPr lvl="0"/>
            <a:r>
              <a:rPr lang="en-US" noProof="0"/>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40388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338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424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773238"/>
            <a:ext cx="8229600" cy="4352925"/>
          </a:xfrm>
        </p:spPr>
        <p:txBody>
          <a:bodyPr/>
          <a:lstStyle/>
          <a:p>
            <a:pPr lvl="0"/>
            <a:endParaRPr lang="en-GB" noProof="0"/>
          </a:p>
        </p:txBody>
      </p:sp>
    </p:spTree>
    <p:extLst>
      <p:ext uri="{BB962C8B-B14F-4D97-AF65-F5344CB8AC3E}">
        <p14:creationId xmlns:p14="http://schemas.microsoft.com/office/powerpoint/2010/main" val="14796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901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913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4102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612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48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319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0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750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109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userDrawn="1"/>
        </p:nvGrpSpPr>
        <p:grpSpPr bwMode="auto">
          <a:xfrm>
            <a:off x="36513" y="6191250"/>
            <a:ext cx="9144000" cy="333375"/>
            <a:chOff x="22" y="4020"/>
            <a:chExt cx="5760" cy="210"/>
          </a:xfrm>
        </p:grpSpPr>
        <p:sp>
          <p:nvSpPr>
            <p:cNvPr id="1055" name="AutoShape 8"/>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6" name="AutoShape 9"/>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7" name="AutoShape 10"/>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8" name="AutoShape 11"/>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9" name="AutoShape 12"/>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0" name="AutoShape 13"/>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1" name="AutoShape 14"/>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2" name="AutoShape 15"/>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3" name="AutoShape 16"/>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4" name="AutoShape 17"/>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5" name="AutoShape 18"/>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6" name="AutoShape 19"/>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7" name="AutoShape 20"/>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8" name="AutoShape 21"/>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69" name="AutoShape 22"/>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0" name="AutoShape 23"/>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1" name="AutoShape 24"/>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2" name="AutoShape 25"/>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3" name="AutoShape 26"/>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4" name="AutoShape 27"/>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5" name="AutoShape 28"/>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6" name="AutoShape 29"/>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7" name="AutoShape 30"/>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78" name="AutoShape 31"/>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grpSp>
      <p:grpSp>
        <p:nvGrpSpPr>
          <p:cNvPr id="1029" name="Group 32"/>
          <p:cNvGrpSpPr>
            <a:grpSpLocks/>
          </p:cNvGrpSpPr>
          <p:nvPr userDrawn="1"/>
        </p:nvGrpSpPr>
        <p:grpSpPr bwMode="auto">
          <a:xfrm>
            <a:off x="36513" y="123825"/>
            <a:ext cx="9144000" cy="333375"/>
            <a:chOff x="22" y="4020"/>
            <a:chExt cx="5760" cy="210"/>
          </a:xfrm>
        </p:grpSpPr>
        <p:sp>
          <p:nvSpPr>
            <p:cNvPr id="1031" name="AutoShape 33"/>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2" name="AutoShape 34"/>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3" name="AutoShape 35"/>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4" name="AutoShape 36"/>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5" name="AutoShape 37"/>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6" name="AutoShape 38"/>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7" name="AutoShape 39"/>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8" name="AutoShape 40"/>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39" name="AutoShape 41"/>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0" name="AutoShape 42"/>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1" name="AutoShape 43"/>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2" name="AutoShape 44"/>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3" name="AutoShape 45"/>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4" name="AutoShape 46"/>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5" name="AutoShape 47"/>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6" name="AutoShape 48"/>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7" name="AutoShape 49"/>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8" name="AutoShape 50"/>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49" name="AutoShape 51"/>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0" name="AutoShape 52"/>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1" name="AutoShape 53"/>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2" name="AutoShape 54"/>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3" name="AutoShape 55"/>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sp>
          <p:nvSpPr>
            <p:cNvPr id="1054" name="AutoShape 56"/>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GB" altLang="en-US"/>
            </a:p>
          </p:txBody>
        </p:sp>
      </p:grpSp>
      <p:sp>
        <p:nvSpPr>
          <p:cNvPr id="1030" name="Text Box 57"/>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GB" altLang="en-US" sz="1800">
                <a:solidFill>
                  <a:srgbClr val="FFFF00"/>
                </a:solidFill>
                <a:latin typeface="Courier New" panose="02070309020205020404" pitchFamily="49" charset="0"/>
              </a:rPr>
              <a:t>&gt;&gt;	0     &gt;&gt;	1     &gt;&gt; 	2     &gt;&gt; 	3     &gt;&gt; 	4   &gt;&gt;	</a:t>
            </a:r>
            <a:endParaRPr lang="en-US" altLang="en-US" sz="1800">
              <a:solidFill>
                <a:srgbClr val="FFFF00"/>
              </a:solidFill>
              <a:latin typeface="Courier New" panose="02070309020205020404" pitchFamily="49" charset="0"/>
            </a:endParaRPr>
          </a:p>
        </p:txBody>
      </p:sp>
    </p:spTree>
  </p:cSld>
  <p:clrMap bg1="dk2" tx1="lt1" bg2="dk1" tx2="lt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entcounty.com/event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M_HsqbRverU?feature=oembed" TargetMode="External"/><Relationship Id="rId5" Type="http://schemas.openxmlformats.org/officeDocument/2006/relationships/image" Target="../media/image5.jpeg"/><Relationship Id="rId4" Type="http://schemas.openxmlformats.org/officeDocument/2006/relationships/hyperlink" Target="https://www.youtube.com/watch?v=M_HsqbRve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27068" y="685627"/>
            <a:ext cx="7394171" cy="1470025"/>
          </a:xfrm>
          <a:noFill/>
        </p:spPr>
        <p:txBody>
          <a:bodyPr/>
          <a:lstStyle/>
          <a:p>
            <a:pPr eaLnBrk="1" hangingPunct="1"/>
            <a:r>
              <a:rPr lang="en-GB" altLang="en-US" sz="6600" dirty="0">
                <a:solidFill>
                  <a:schemeClr val="tx1"/>
                </a:solidFill>
                <a:latin typeface="AR BLANCA" panose="02000000000000000000" pitchFamily="2" charset="0"/>
              </a:rPr>
              <a:t>At the movies </a:t>
            </a:r>
            <a:endParaRPr lang="en-US" altLang="en-US" sz="6600" dirty="0">
              <a:solidFill>
                <a:schemeClr val="tx1"/>
              </a:solidFill>
              <a:latin typeface="AR BLANCA" panose="02000000000000000000" pitchFamily="2" charset="0"/>
            </a:endParaRPr>
          </a:p>
        </p:txBody>
      </p:sp>
      <p:pic>
        <p:nvPicPr>
          <p:cNvPr id="2" name="Imagen 1">
            <a:extLst>
              <a:ext uri="{FF2B5EF4-FFF2-40B4-BE49-F238E27FC236}">
                <a16:creationId xmlns:a16="http://schemas.microsoft.com/office/drawing/2014/main" id="{44E24C11-30C2-4EC4-8873-D3C08B6997A7}"/>
              </a:ext>
            </a:extLst>
          </p:cNvPr>
          <p:cNvPicPr>
            <a:picLocks noChangeAspect="1"/>
          </p:cNvPicPr>
          <p:nvPr/>
        </p:nvPicPr>
        <p:blipFill>
          <a:blip r:embed="rId3"/>
          <a:stretch>
            <a:fillRect/>
          </a:stretch>
        </p:blipFill>
        <p:spPr>
          <a:xfrm>
            <a:off x="365588" y="712782"/>
            <a:ext cx="3321108" cy="3321108"/>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960B3D86-FDA9-4FE8-BC0C-B11422B2D9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43414" y="3373572"/>
            <a:ext cx="3321107" cy="1839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Bocadillo: ovalado 6">
            <a:extLst>
              <a:ext uri="{FF2B5EF4-FFF2-40B4-BE49-F238E27FC236}">
                <a16:creationId xmlns:a16="http://schemas.microsoft.com/office/drawing/2014/main" id="{8CA7AF3E-7205-4F2E-AA98-2E446C7D46B1}"/>
              </a:ext>
            </a:extLst>
          </p:cNvPr>
          <p:cNvSpPr/>
          <p:nvPr/>
        </p:nvSpPr>
        <p:spPr>
          <a:xfrm>
            <a:off x="931025" y="4419717"/>
            <a:ext cx="3840479" cy="1413163"/>
          </a:xfrm>
          <a:prstGeom prst="wedgeEllipseCallout">
            <a:avLst>
              <a:gd name="adj1" fmla="val -45189"/>
              <a:gd name="adj2" fmla="val -55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dirty="0"/>
              <a:t>Open </a:t>
            </a:r>
            <a:r>
              <a:rPr lang="es-MX" sz="1800" dirty="0" err="1"/>
              <a:t>this</a:t>
            </a:r>
            <a:r>
              <a:rPr lang="es-MX" sz="1800" dirty="0"/>
              <a:t> </a:t>
            </a:r>
            <a:r>
              <a:rPr lang="es-MX" sz="1800" dirty="0" err="1"/>
              <a:t>presentation</a:t>
            </a:r>
            <a:r>
              <a:rPr lang="es-MX" sz="1800" dirty="0"/>
              <a:t> as </a:t>
            </a:r>
            <a:r>
              <a:rPr lang="es-MX" sz="1800" dirty="0" err="1"/>
              <a:t>power</a:t>
            </a:r>
            <a:r>
              <a:rPr lang="es-MX" sz="1800" dirty="0"/>
              <a:t> </a:t>
            </a:r>
            <a:r>
              <a:rPr lang="es-MX" sz="1800" dirty="0" err="1"/>
              <a:t>point</a:t>
            </a:r>
            <a:r>
              <a:rPr lang="es-MX" sz="1800" dirty="0"/>
              <a:t> </a:t>
            </a:r>
            <a:r>
              <a:rPr lang="es-MX" sz="1800" dirty="0" err="1"/>
              <a:t>to</a:t>
            </a:r>
            <a:r>
              <a:rPr lang="es-MX" sz="1800" dirty="0"/>
              <a:t> </a:t>
            </a:r>
            <a:r>
              <a:rPr lang="es-MX" sz="1800" dirty="0" err="1"/>
              <a:t>see</a:t>
            </a:r>
            <a:r>
              <a:rPr lang="es-MX" sz="1800" dirty="0"/>
              <a:t> </a:t>
            </a:r>
            <a:r>
              <a:rPr lang="es-MX" sz="1800" dirty="0" err="1"/>
              <a:t>the</a:t>
            </a:r>
            <a:r>
              <a:rPr lang="es-MX" sz="1800" dirty="0"/>
              <a:t> </a:t>
            </a:r>
            <a:r>
              <a:rPr lang="es-MX" sz="1800" dirty="0" err="1"/>
              <a:t>animations</a:t>
            </a:r>
            <a:endParaRPr lang="es-MX"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In your notebook</a:t>
            </a:r>
            <a:br>
              <a:rPr lang="en-GB" altLang="en-US" dirty="0"/>
            </a:br>
            <a:r>
              <a:rPr lang="en-GB" altLang="en-US" dirty="0"/>
              <a:t>check the correct answer</a:t>
            </a:r>
            <a:endParaRPr lang="en-US" altLang="en-US" dirty="0"/>
          </a:p>
        </p:txBody>
      </p:sp>
      <p:pic>
        <p:nvPicPr>
          <p:cNvPr id="4" name="Imagen 3">
            <a:extLst>
              <a:ext uri="{FF2B5EF4-FFF2-40B4-BE49-F238E27FC236}">
                <a16:creationId xmlns:a16="http://schemas.microsoft.com/office/drawing/2014/main" id="{7EBA7053-D188-4941-9F1A-E5E5C0C0D229}"/>
              </a:ext>
            </a:extLst>
          </p:cNvPr>
          <p:cNvPicPr>
            <a:picLocks noChangeAspect="1"/>
          </p:cNvPicPr>
          <p:nvPr/>
        </p:nvPicPr>
        <p:blipFill rotWithShape="1">
          <a:blip r:embed="rId3"/>
          <a:srcRect l="14909" t="13376" r="16000" b="11597"/>
          <a:stretch/>
        </p:blipFill>
        <p:spPr>
          <a:xfrm>
            <a:off x="1130531" y="1886202"/>
            <a:ext cx="6849973" cy="41820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In your notebook</a:t>
            </a:r>
            <a:br>
              <a:rPr lang="en-GB" altLang="en-US" dirty="0"/>
            </a:br>
            <a:r>
              <a:rPr lang="en-GB" altLang="en-US" sz="3200" dirty="0"/>
              <a:t>Circle the people who gave these opinions</a:t>
            </a:r>
            <a:endParaRPr lang="en-US" altLang="en-US" dirty="0"/>
          </a:p>
        </p:txBody>
      </p:sp>
      <p:pic>
        <p:nvPicPr>
          <p:cNvPr id="3" name="Imagen 2">
            <a:extLst>
              <a:ext uri="{FF2B5EF4-FFF2-40B4-BE49-F238E27FC236}">
                <a16:creationId xmlns:a16="http://schemas.microsoft.com/office/drawing/2014/main" id="{5DB4666E-59AB-4EA8-AFFD-3E395DA56C4E}"/>
              </a:ext>
            </a:extLst>
          </p:cNvPr>
          <p:cNvPicPr>
            <a:picLocks noChangeAspect="1"/>
          </p:cNvPicPr>
          <p:nvPr/>
        </p:nvPicPr>
        <p:blipFill rotWithShape="1">
          <a:blip r:embed="rId3"/>
          <a:srcRect l="8545" t="56387" r="9637" b="24533"/>
          <a:stretch/>
        </p:blipFill>
        <p:spPr>
          <a:xfrm>
            <a:off x="213102" y="4709161"/>
            <a:ext cx="8717796" cy="1143000"/>
          </a:xfrm>
          <a:prstGeom prst="rect">
            <a:avLst/>
          </a:prstGeom>
        </p:spPr>
      </p:pic>
      <p:pic>
        <p:nvPicPr>
          <p:cNvPr id="5" name="Imagen 4">
            <a:extLst>
              <a:ext uri="{FF2B5EF4-FFF2-40B4-BE49-F238E27FC236}">
                <a16:creationId xmlns:a16="http://schemas.microsoft.com/office/drawing/2014/main" id="{0C30C5F0-2F4B-47A5-ACFC-AE7738F09B4E}"/>
              </a:ext>
            </a:extLst>
          </p:cNvPr>
          <p:cNvPicPr>
            <a:picLocks noChangeAspect="1"/>
          </p:cNvPicPr>
          <p:nvPr/>
        </p:nvPicPr>
        <p:blipFill rotWithShape="1">
          <a:blip r:embed="rId4"/>
          <a:srcRect l="24525" r="3902" b="55969"/>
          <a:stretch/>
        </p:blipFill>
        <p:spPr>
          <a:xfrm>
            <a:off x="1612670" y="2198487"/>
            <a:ext cx="5411584" cy="2031890"/>
          </a:xfrm>
          <a:prstGeom prst="rect">
            <a:avLst/>
          </a:prstGeom>
        </p:spPr>
      </p:pic>
    </p:spTree>
    <p:extLst>
      <p:ext uri="{BB962C8B-B14F-4D97-AF65-F5344CB8AC3E}">
        <p14:creationId xmlns:p14="http://schemas.microsoft.com/office/powerpoint/2010/main" val="316647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In your notebook</a:t>
            </a:r>
            <a:br>
              <a:rPr lang="en-GB" altLang="en-US" dirty="0"/>
            </a:br>
            <a:r>
              <a:rPr lang="en-GB" altLang="en-US" sz="3200" dirty="0"/>
              <a:t>Complete the conversation</a:t>
            </a:r>
            <a:endParaRPr lang="en-US" altLang="en-US" dirty="0"/>
          </a:p>
        </p:txBody>
      </p:sp>
      <p:pic>
        <p:nvPicPr>
          <p:cNvPr id="4" name="Imagen 3">
            <a:extLst>
              <a:ext uri="{FF2B5EF4-FFF2-40B4-BE49-F238E27FC236}">
                <a16:creationId xmlns:a16="http://schemas.microsoft.com/office/drawing/2014/main" id="{AAEC6F09-9774-4C52-AAF8-3CB4F0E9DD4F}"/>
              </a:ext>
            </a:extLst>
          </p:cNvPr>
          <p:cNvPicPr>
            <a:picLocks noChangeAspect="1"/>
          </p:cNvPicPr>
          <p:nvPr/>
        </p:nvPicPr>
        <p:blipFill rotWithShape="1">
          <a:blip r:embed="rId3"/>
          <a:srcRect l="15272" t="25664" r="14909" b="15155"/>
          <a:stretch/>
        </p:blipFill>
        <p:spPr>
          <a:xfrm>
            <a:off x="182880" y="1915824"/>
            <a:ext cx="8678487" cy="4135841"/>
          </a:xfrm>
          <a:prstGeom prst="rect">
            <a:avLst/>
          </a:prstGeom>
        </p:spPr>
      </p:pic>
    </p:spTree>
    <p:extLst>
      <p:ext uri="{BB962C8B-B14F-4D97-AF65-F5344CB8AC3E}">
        <p14:creationId xmlns:p14="http://schemas.microsoft.com/office/powerpoint/2010/main" val="15041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GRAMMAR</a:t>
            </a:r>
            <a:br>
              <a:rPr lang="en-GB" altLang="en-US" dirty="0"/>
            </a:br>
            <a:r>
              <a:rPr lang="en-GB" altLang="en-US" sz="3200" dirty="0"/>
              <a:t>Object pronouns</a:t>
            </a:r>
            <a:endParaRPr lang="en-US" altLang="en-US" dirty="0"/>
          </a:p>
        </p:txBody>
      </p:sp>
    </p:spTree>
    <p:extLst>
      <p:ext uri="{BB962C8B-B14F-4D97-AF65-F5344CB8AC3E}">
        <p14:creationId xmlns:p14="http://schemas.microsoft.com/office/powerpoint/2010/main" val="362383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6956" y="715529"/>
            <a:ext cx="8509844" cy="1445780"/>
          </a:xfrm>
        </p:spPr>
        <p:txBody>
          <a:bodyPr/>
          <a:lstStyle/>
          <a:p>
            <a:pPr eaLnBrk="1" hangingPunct="1"/>
            <a:r>
              <a:rPr lang="en-GB" altLang="en-US" dirty="0"/>
              <a:t>In your notebook</a:t>
            </a:r>
            <a:br>
              <a:rPr lang="en-GB" altLang="en-US" dirty="0"/>
            </a:br>
            <a:r>
              <a:rPr lang="en-GB" altLang="en-US" sz="3600" dirty="0"/>
              <a:t>Fill in the blanks with </a:t>
            </a:r>
            <a:r>
              <a:rPr lang="en-GB" altLang="en-US" sz="3600" b="1" dirty="0">
                <a:solidFill>
                  <a:srgbClr val="FFC000"/>
                </a:solidFill>
              </a:rPr>
              <a:t>him, her , it, them</a:t>
            </a:r>
            <a:br>
              <a:rPr lang="en-GB" altLang="en-US" sz="3600" dirty="0"/>
            </a:br>
            <a:endParaRPr lang="en-US" altLang="en-US" dirty="0"/>
          </a:p>
        </p:txBody>
      </p:sp>
      <p:pic>
        <p:nvPicPr>
          <p:cNvPr id="3" name="Imagen 2">
            <a:extLst>
              <a:ext uri="{FF2B5EF4-FFF2-40B4-BE49-F238E27FC236}">
                <a16:creationId xmlns:a16="http://schemas.microsoft.com/office/drawing/2014/main" id="{BA864075-C7C7-454F-B258-7A59C0FDE4CD}"/>
              </a:ext>
            </a:extLst>
          </p:cNvPr>
          <p:cNvPicPr>
            <a:picLocks noChangeAspect="1"/>
          </p:cNvPicPr>
          <p:nvPr/>
        </p:nvPicPr>
        <p:blipFill rotWithShape="1">
          <a:blip r:embed="rId3"/>
          <a:srcRect l="17817" t="38024" r="19596" b="33912"/>
          <a:stretch/>
        </p:blipFill>
        <p:spPr>
          <a:xfrm>
            <a:off x="176956" y="2576945"/>
            <a:ext cx="8717661" cy="3325093"/>
          </a:xfrm>
          <a:prstGeom prst="rect">
            <a:avLst/>
          </a:prstGeom>
        </p:spPr>
      </p:pic>
      <p:sp>
        <p:nvSpPr>
          <p:cNvPr id="8" name="Bocadillo: rectángulo 7">
            <a:extLst>
              <a:ext uri="{FF2B5EF4-FFF2-40B4-BE49-F238E27FC236}">
                <a16:creationId xmlns:a16="http://schemas.microsoft.com/office/drawing/2014/main" id="{DE243A58-1A55-4210-B153-6792E775A41C}"/>
              </a:ext>
            </a:extLst>
          </p:cNvPr>
          <p:cNvSpPr/>
          <p:nvPr/>
        </p:nvSpPr>
        <p:spPr>
          <a:xfrm>
            <a:off x="1230284" y="1794384"/>
            <a:ext cx="1296785" cy="707165"/>
          </a:xfrm>
          <a:prstGeom prst="wedgeRectCallout">
            <a:avLst>
              <a:gd name="adj1" fmla="val 98398"/>
              <a:gd name="adj2" fmla="val 7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 1</a:t>
            </a:r>
          </a:p>
        </p:txBody>
      </p:sp>
    </p:spTree>
    <p:extLst>
      <p:ext uri="{BB962C8B-B14F-4D97-AF65-F5344CB8AC3E}">
        <p14:creationId xmlns:p14="http://schemas.microsoft.com/office/powerpoint/2010/main" val="297457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6956" y="1147791"/>
            <a:ext cx="8509844" cy="1445780"/>
          </a:xfrm>
        </p:spPr>
        <p:txBody>
          <a:bodyPr/>
          <a:lstStyle/>
          <a:p>
            <a:pPr eaLnBrk="1" hangingPunct="1"/>
            <a:r>
              <a:rPr lang="en-GB" altLang="en-US" dirty="0"/>
              <a:t>In your notebook</a:t>
            </a:r>
            <a:br>
              <a:rPr lang="en-GB" altLang="en-US" dirty="0"/>
            </a:br>
            <a:r>
              <a:rPr lang="en-GB" altLang="en-US" sz="3600" dirty="0"/>
              <a:t>Fill in the blanks with </a:t>
            </a:r>
            <a:r>
              <a:rPr lang="en-GB" altLang="en-US" sz="3600" b="1" dirty="0">
                <a:solidFill>
                  <a:srgbClr val="FFC000"/>
                </a:solidFill>
              </a:rPr>
              <a:t>him, her , it, us or them</a:t>
            </a:r>
            <a:br>
              <a:rPr lang="en-GB" altLang="en-US" sz="3600" dirty="0"/>
            </a:br>
            <a:endParaRPr lang="en-US" altLang="en-US" dirty="0"/>
          </a:p>
        </p:txBody>
      </p:sp>
      <p:pic>
        <p:nvPicPr>
          <p:cNvPr id="4" name="Imagen 3">
            <a:extLst>
              <a:ext uri="{FF2B5EF4-FFF2-40B4-BE49-F238E27FC236}">
                <a16:creationId xmlns:a16="http://schemas.microsoft.com/office/drawing/2014/main" id="{13B13AEC-444F-4E73-9A69-51658CBD1433}"/>
              </a:ext>
            </a:extLst>
          </p:cNvPr>
          <p:cNvPicPr>
            <a:picLocks noChangeAspect="1"/>
          </p:cNvPicPr>
          <p:nvPr/>
        </p:nvPicPr>
        <p:blipFill rotWithShape="1">
          <a:blip r:embed="rId3"/>
          <a:srcRect l="18111" t="39035" r="20520" b="32287"/>
          <a:stretch/>
        </p:blipFill>
        <p:spPr>
          <a:xfrm>
            <a:off x="176956" y="3158201"/>
            <a:ext cx="8859327" cy="2327563"/>
          </a:xfrm>
          <a:prstGeom prst="rect">
            <a:avLst/>
          </a:prstGeom>
        </p:spPr>
      </p:pic>
      <p:sp>
        <p:nvSpPr>
          <p:cNvPr id="6" name="Bocadillo: rectángulo 5">
            <a:extLst>
              <a:ext uri="{FF2B5EF4-FFF2-40B4-BE49-F238E27FC236}">
                <a16:creationId xmlns:a16="http://schemas.microsoft.com/office/drawing/2014/main" id="{E78476D2-AFC3-4150-A6B2-C36A40F8D841}"/>
              </a:ext>
            </a:extLst>
          </p:cNvPr>
          <p:cNvSpPr/>
          <p:nvPr/>
        </p:nvSpPr>
        <p:spPr>
          <a:xfrm>
            <a:off x="7390015" y="2168721"/>
            <a:ext cx="1296785" cy="707165"/>
          </a:xfrm>
          <a:prstGeom prst="wedgeRectCallout">
            <a:avLst>
              <a:gd name="adj1" fmla="val -65705"/>
              <a:gd name="adj2" fmla="val 100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 2</a:t>
            </a:r>
          </a:p>
        </p:txBody>
      </p:sp>
    </p:spTree>
    <p:extLst>
      <p:ext uri="{BB962C8B-B14F-4D97-AF65-F5344CB8AC3E}">
        <p14:creationId xmlns:p14="http://schemas.microsoft.com/office/powerpoint/2010/main" val="125044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LANGUAGE</a:t>
            </a:r>
            <a:br>
              <a:rPr lang="en-GB" altLang="en-US" dirty="0"/>
            </a:br>
            <a:r>
              <a:rPr lang="en-GB" altLang="en-US" sz="3200" dirty="0"/>
              <a:t>Giving reasons</a:t>
            </a:r>
            <a:endParaRPr lang="en-US" altLang="en-US" dirty="0"/>
          </a:p>
        </p:txBody>
      </p:sp>
    </p:spTree>
    <p:extLst>
      <p:ext uri="{BB962C8B-B14F-4D97-AF65-F5344CB8AC3E}">
        <p14:creationId xmlns:p14="http://schemas.microsoft.com/office/powerpoint/2010/main" val="239289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LANGUAGE</a:t>
            </a:r>
            <a:br>
              <a:rPr lang="en-GB" altLang="en-US" dirty="0"/>
            </a:br>
            <a:r>
              <a:rPr lang="en-GB" altLang="en-US" sz="3200" dirty="0"/>
              <a:t>Giving reasons</a:t>
            </a:r>
            <a:endParaRPr lang="en-US" altLang="en-US" dirty="0"/>
          </a:p>
        </p:txBody>
      </p:sp>
      <p:pic>
        <p:nvPicPr>
          <p:cNvPr id="3" name="Imagen 2">
            <a:extLst>
              <a:ext uri="{FF2B5EF4-FFF2-40B4-BE49-F238E27FC236}">
                <a16:creationId xmlns:a16="http://schemas.microsoft.com/office/drawing/2014/main" id="{51084114-07D9-4A5B-B5E1-AACEAE1CC98F}"/>
              </a:ext>
            </a:extLst>
          </p:cNvPr>
          <p:cNvPicPr>
            <a:picLocks noChangeAspect="1"/>
          </p:cNvPicPr>
          <p:nvPr/>
        </p:nvPicPr>
        <p:blipFill rotWithShape="1">
          <a:blip r:embed="rId3"/>
          <a:srcRect l="11636" t="50000" r="15273" b="23563"/>
          <a:stretch/>
        </p:blipFill>
        <p:spPr>
          <a:xfrm>
            <a:off x="266083" y="2394065"/>
            <a:ext cx="8595283" cy="2709950"/>
          </a:xfrm>
          <a:prstGeom prst="rect">
            <a:avLst/>
          </a:prstGeom>
        </p:spPr>
      </p:pic>
    </p:spTree>
    <p:extLst>
      <p:ext uri="{BB962C8B-B14F-4D97-AF65-F5344CB8AC3E}">
        <p14:creationId xmlns:p14="http://schemas.microsoft.com/office/powerpoint/2010/main" val="351592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LANGUAGE</a:t>
            </a:r>
            <a:br>
              <a:rPr lang="en-GB" altLang="en-US" dirty="0"/>
            </a:br>
            <a:r>
              <a:rPr lang="en-GB" altLang="en-US" sz="3200" dirty="0"/>
              <a:t>Giving reasons</a:t>
            </a:r>
            <a:endParaRPr lang="en-US" altLang="en-US" dirty="0"/>
          </a:p>
        </p:txBody>
      </p:sp>
      <p:sp>
        <p:nvSpPr>
          <p:cNvPr id="2" name="Bocadillo: ovalado 1">
            <a:extLst>
              <a:ext uri="{FF2B5EF4-FFF2-40B4-BE49-F238E27FC236}">
                <a16:creationId xmlns:a16="http://schemas.microsoft.com/office/drawing/2014/main" id="{564DBFB2-1B6C-461D-8F58-13C4D9360AB8}"/>
              </a:ext>
            </a:extLst>
          </p:cNvPr>
          <p:cNvSpPr/>
          <p:nvPr/>
        </p:nvSpPr>
        <p:spPr>
          <a:xfrm>
            <a:off x="1463039" y="1908407"/>
            <a:ext cx="6616931" cy="3748404"/>
          </a:xfrm>
          <a:prstGeom prst="wedgeEllipseCallout">
            <a:avLst>
              <a:gd name="adj1" fmla="val 46827"/>
              <a:gd name="adj2" fmla="val 50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Write</a:t>
            </a:r>
            <a:r>
              <a:rPr lang="es-MX" dirty="0"/>
              <a:t> in </a:t>
            </a:r>
            <a:r>
              <a:rPr lang="es-MX" dirty="0" err="1"/>
              <a:t>your</a:t>
            </a:r>
            <a:r>
              <a:rPr lang="es-MX" dirty="0"/>
              <a:t> notebook 5 </a:t>
            </a:r>
            <a:r>
              <a:rPr lang="es-MX" dirty="0" err="1"/>
              <a:t>statements</a:t>
            </a:r>
            <a:r>
              <a:rPr lang="es-MX" dirty="0"/>
              <a:t> </a:t>
            </a:r>
            <a:r>
              <a:rPr lang="es-MX" dirty="0" err="1"/>
              <a:t>about</a:t>
            </a:r>
            <a:r>
              <a:rPr lang="es-MX" dirty="0"/>
              <a:t> </a:t>
            </a:r>
            <a:r>
              <a:rPr lang="es-MX" dirty="0" err="1"/>
              <a:t>your</a:t>
            </a:r>
            <a:r>
              <a:rPr lang="es-MX" dirty="0"/>
              <a:t> </a:t>
            </a:r>
            <a:r>
              <a:rPr lang="es-MX" dirty="0" err="1"/>
              <a:t>preferences</a:t>
            </a:r>
            <a:r>
              <a:rPr lang="es-MX" dirty="0"/>
              <a:t> and </a:t>
            </a:r>
            <a:r>
              <a:rPr lang="es-MX" dirty="0" err="1"/>
              <a:t>give</a:t>
            </a:r>
            <a:r>
              <a:rPr lang="es-MX" dirty="0"/>
              <a:t> </a:t>
            </a:r>
            <a:r>
              <a:rPr lang="es-MX" dirty="0" err="1"/>
              <a:t>reasons</a:t>
            </a:r>
            <a:r>
              <a:rPr lang="es-MX" dirty="0"/>
              <a:t> </a:t>
            </a:r>
            <a:r>
              <a:rPr lang="es-MX" dirty="0" err="1"/>
              <a:t>for</a:t>
            </a:r>
            <a:r>
              <a:rPr lang="es-MX" dirty="0"/>
              <a:t> </a:t>
            </a:r>
            <a:r>
              <a:rPr lang="es-MX" dirty="0" err="1"/>
              <a:t>them</a:t>
            </a:r>
            <a:r>
              <a:rPr lang="es-MX" dirty="0"/>
              <a:t>. </a:t>
            </a:r>
            <a:r>
              <a:rPr lang="es-MX" dirty="0" err="1"/>
              <a:t>You</a:t>
            </a:r>
            <a:r>
              <a:rPr lang="es-MX" dirty="0"/>
              <a:t> Will share </a:t>
            </a:r>
            <a:r>
              <a:rPr lang="es-MX" dirty="0" err="1"/>
              <a:t>them</a:t>
            </a:r>
            <a:r>
              <a:rPr lang="es-MX" dirty="0"/>
              <a:t> </a:t>
            </a:r>
            <a:r>
              <a:rPr lang="es-MX" dirty="0" err="1"/>
              <a:t>on</a:t>
            </a:r>
            <a:r>
              <a:rPr lang="es-MX" dirty="0"/>
              <a:t> Friday 11th </a:t>
            </a:r>
            <a:r>
              <a:rPr lang="es-MX" dirty="0" err="1"/>
              <a:t>with</a:t>
            </a:r>
            <a:r>
              <a:rPr lang="es-MX" dirty="0"/>
              <a:t> </a:t>
            </a:r>
            <a:r>
              <a:rPr lang="es-MX" dirty="0" err="1"/>
              <a:t>your</a:t>
            </a:r>
            <a:r>
              <a:rPr lang="es-MX" dirty="0"/>
              <a:t> </a:t>
            </a:r>
            <a:r>
              <a:rPr lang="es-MX" dirty="0" err="1"/>
              <a:t>partners</a:t>
            </a:r>
            <a:r>
              <a:rPr lang="es-MX" dirty="0"/>
              <a:t>.</a:t>
            </a:r>
          </a:p>
        </p:txBody>
      </p:sp>
    </p:spTree>
    <p:extLst>
      <p:ext uri="{BB962C8B-B14F-4D97-AF65-F5344CB8AC3E}">
        <p14:creationId xmlns:p14="http://schemas.microsoft.com/office/powerpoint/2010/main" val="298461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dirty="0"/>
              <a:t>Answer key : conversation</a:t>
            </a:r>
            <a:endParaRPr lang="en-US" altLang="en-US" dirty="0"/>
          </a:p>
        </p:txBody>
      </p:sp>
      <p:pic>
        <p:nvPicPr>
          <p:cNvPr id="6" name="Imagen 5">
            <a:extLst>
              <a:ext uri="{FF2B5EF4-FFF2-40B4-BE49-F238E27FC236}">
                <a16:creationId xmlns:a16="http://schemas.microsoft.com/office/drawing/2014/main" id="{0BFFAAF2-9485-4904-A1A1-7FD113ACF483}"/>
              </a:ext>
            </a:extLst>
          </p:cNvPr>
          <p:cNvPicPr>
            <a:picLocks noChangeAspect="1"/>
          </p:cNvPicPr>
          <p:nvPr/>
        </p:nvPicPr>
        <p:blipFill rotWithShape="1">
          <a:blip r:embed="rId3"/>
          <a:srcRect l="5000" t="8849" r="41636" b="9010"/>
          <a:stretch/>
        </p:blipFill>
        <p:spPr>
          <a:xfrm>
            <a:off x="2132214" y="1469979"/>
            <a:ext cx="5332615" cy="46149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nvGrpSpPr>
          <p:cNvPr id="100355" name="Group 3"/>
          <p:cNvGrpSpPr>
            <a:grpSpLocks/>
          </p:cNvGrpSpPr>
          <p:nvPr/>
        </p:nvGrpSpPr>
        <p:grpSpPr bwMode="auto">
          <a:xfrm>
            <a:off x="2589213" y="1436688"/>
            <a:ext cx="3948112" cy="3981450"/>
            <a:chOff x="1292" y="572"/>
            <a:chExt cx="3176" cy="3175"/>
          </a:xfrm>
        </p:grpSpPr>
        <p:sp>
          <p:nvSpPr>
            <p:cNvPr id="14344"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14345"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sp>
        <p:nvSpPr>
          <p:cNvPr id="14340"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1"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2"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800" b="1"/>
              <a:t>5</a:t>
            </a:r>
            <a:endParaRPr lang="en-US" altLang="en-US" sz="20800" b="1"/>
          </a:p>
        </p:txBody>
      </p:sp>
      <p:sp>
        <p:nvSpPr>
          <p:cNvPr id="14343"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03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dirty="0"/>
              <a:t>Answer key: grammar</a:t>
            </a:r>
            <a:endParaRPr lang="en-US" altLang="en-US" dirty="0"/>
          </a:p>
        </p:txBody>
      </p:sp>
      <p:pic>
        <p:nvPicPr>
          <p:cNvPr id="4" name="Imagen 3">
            <a:extLst>
              <a:ext uri="{FF2B5EF4-FFF2-40B4-BE49-F238E27FC236}">
                <a16:creationId xmlns:a16="http://schemas.microsoft.com/office/drawing/2014/main" id="{0208B67C-9B46-4EF4-AD86-65A50F6FF08D}"/>
              </a:ext>
            </a:extLst>
          </p:cNvPr>
          <p:cNvPicPr>
            <a:picLocks noChangeAspect="1"/>
          </p:cNvPicPr>
          <p:nvPr/>
        </p:nvPicPr>
        <p:blipFill rotWithShape="1">
          <a:blip r:embed="rId3"/>
          <a:srcRect l="36001" t="27282" r="48545" b="25827"/>
          <a:stretch/>
        </p:blipFill>
        <p:spPr>
          <a:xfrm>
            <a:off x="5739938" y="1692275"/>
            <a:ext cx="2618509" cy="4466869"/>
          </a:xfrm>
          <a:prstGeom prst="rect">
            <a:avLst/>
          </a:prstGeom>
        </p:spPr>
      </p:pic>
      <p:pic>
        <p:nvPicPr>
          <p:cNvPr id="3" name="Imagen 2">
            <a:extLst>
              <a:ext uri="{FF2B5EF4-FFF2-40B4-BE49-F238E27FC236}">
                <a16:creationId xmlns:a16="http://schemas.microsoft.com/office/drawing/2014/main" id="{DD53042C-42FA-4CDB-BBC6-A3BB4C6CF50C}"/>
              </a:ext>
            </a:extLst>
          </p:cNvPr>
          <p:cNvPicPr>
            <a:picLocks noChangeAspect="1"/>
          </p:cNvPicPr>
          <p:nvPr/>
        </p:nvPicPr>
        <p:blipFill rotWithShape="1">
          <a:blip r:embed="rId4"/>
          <a:srcRect l="38909" t="37307" r="52545" b="32294"/>
          <a:stretch/>
        </p:blipFill>
        <p:spPr>
          <a:xfrm>
            <a:off x="831274" y="1836530"/>
            <a:ext cx="2161308" cy="4322614"/>
          </a:xfrm>
          <a:prstGeom prst="rect">
            <a:avLst/>
          </a:prstGeom>
        </p:spPr>
      </p:pic>
      <p:sp>
        <p:nvSpPr>
          <p:cNvPr id="5" name="Bocadillo: rectángulo 4">
            <a:extLst>
              <a:ext uri="{FF2B5EF4-FFF2-40B4-BE49-F238E27FC236}">
                <a16:creationId xmlns:a16="http://schemas.microsoft.com/office/drawing/2014/main" id="{2CFEA62C-4B69-4FAA-A8E7-96CCEFBE219C}"/>
              </a:ext>
            </a:extLst>
          </p:cNvPr>
          <p:cNvSpPr/>
          <p:nvPr/>
        </p:nvSpPr>
        <p:spPr>
          <a:xfrm>
            <a:off x="3275215" y="1836530"/>
            <a:ext cx="1296785" cy="707165"/>
          </a:xfrm>
          <a:prstGeom prst="wedgeRectCallout">
            <a:avLst>
              <a:gd name="adj1" fmla="val -52884"/>
              <a:gd name="adj2" fmla="val 111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 1</a:t>
            </a:r>
          </a:p>
        </p:txBody>
      </p:sp>
      <p:sp>
        <p:nvSpPr>
          <p:cNvPr id="7" name="Bocadillo: rectángulo 6">
            <a:extLst>
              <a:ext uri="{FF2B5EF4-FFF2-40B4-BE49-F238E27FC236}">
                <a16:creationId xmlns:a16="http://schemas.microsoft.com/office/drawing/2014/main" id="{1FCD8BC7-6463-4749-AEDC-E361B10E43D4}"/>
              </a:ext>
            </a:extLst>
          </p:cNvPr>
          <p:cNvSpPr/>
          <p:nvPr/>
        </p:nvSpPr>
        <p:spPr>
          <a:xfrm>
            <a:off x="3859184" y="3218544"/>
            <a:ext cx="1296785" cy="707165"/>
          </a:xfrm>
          <a:prstGeom prst="wedgeRectCallout">
            <a:avLst>
              <a:gd name="adj1" fmla="val 74039"/>
              <a:gd name="adj2" fmla="val 135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 2</a:t>
            </a:r>
          </a:p>
        </p:txBody>
      </p:sp>
    </p:spTree>
    <p:extLst>
      <p:ext uri="{BB962C8B-B14F-4D97-AF65-F5344CB8AC3E}">
        <p14:creationId xmlns:p14="http://schemas.microsoft.com/office/powerpoint/2010/main" val="400858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34819" name="Rectangle 3"/>
          <p:cNvSpPr>
            <a:spLocks noGrp="1" noChangeArrowheads="1"/>
          </p:cNvSpPr>
          <p:nvPr>
            <p:ph type="title"/>
          </p:nvPr>
        </p:nvSpPr>
        <p:spPr/>
        <p:txBody>
          <a:bodyPr/>
          <a:lstStyle/>
          <a:p>
            <a:pPr eaLnBrk="1" hangingPunct="1"/>
            <a:r>
              <a:rPr lang="en-GB" altLang="en-US"/>
              <a:t>Use of templates</a:t>
            </a:r>
            <a:endParaRPr lang="en-US" altLang="en-US"/>
          </a:p>
        </p:txBody>
      </p:sp>
      <p:sp>
        <p:nvSpPr>
          <p:cNvPr id="34820"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2000" b="1">
                <a:cs typeface="Arial" panose="020B0604020202020204" pitchFamily="34" charset="0"/>
              </a:rPr>
              <a:t>You are free to use these templates for your personal and business presentations.</a:t>
            </a:r>
          </a:p>
        </p:txBody>
      </p:sp>
      <p:sp>
        <p:nvSpPr>
          <p:cNvPr id="34821"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b="1" u="sng">
                <a:cs typeface="Arial" panose="020B0604020202020204" pitchFamily="34" charset="0"/>
              </a:rPr>
              <a:t>Do</a:t>
            </a:r>
          </a:p>
          <a:p>
            <a:pPr eaLnBrk="1" hangingPunct="1">
              <a:spcBef>
                <a:spcPct val="0"/>
              </a:spcBef>
              <a:buClrTx/>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ClrTx/>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ClrTx/>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ClrTx/>
              <a:buFont typeface="Wingdings" panose="05000000000000000000" pitchFamily="2" charset="2"/>
              <a:buChar char="ü"/>
            </a:pPr>
            <a:endParaRPr lang="en-US" altLang="en-US" sz="1400">
              <a:cs typeface="Arial" panose="020B0604020202020204" pitchFamily="34" charset="0"/>
            </a:endParaRPr>
          </a:p>
        </p:txBody>
      </p:sp>
      <p:sp>
        <p:nvSpPr>
          <p:cNvPr id="34822"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b="1" u="sng">
                <a:cs typeface="Arial" panose="020B0604020202020204" pitchFamily="34" charset="0"/>
              </a:rPr>
              <a:t>Don’t</a:t>
            </a:r>
          </a:p>
          <a:p>
            <a:pPr eaLnBrk="1" hangingPunct="1">
              <a:spcBef>
                <a:spcPct val="0"/>
              </a:spcBef>
              <a:buClrTx/>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ClrTx/>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ClrTx/>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34823"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FFFF00"/>
              </a:buClr>
              <a:buChar char="•"/>
              <a:defRPr sz="3200">
                <a:solidFill>
                  <a:schemeClr val="tx1"/>
                </a:solidFill>
                <a:latin typeface="Arial" panose="020B0604020202020204" pitchFamily="34" charset="0"/>
              </a:defRPr>
            </a:lvl1pPr>
            <a:lvl2pPr>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lvl="1" algn="ctr" eaLnBrk="1" hangingPunct="1">
              <a:lnSpc>
                <a:spcPct val="90000"/>
              </a:lnSpc>
              <a:buClr>
                <a:schemeClr val="accent1"/>
              </a:buClr>
              <a:buFontTx/>
              <a:buNone/>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34824"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nvGrpSpPr>
          <p:cNvPr id="101379" name="Group 3"/>
          <p:cNvGrpSpPr>
            <a:grpSpLocks/>
          </p:cNvGrpSpPr>
          <p:nvPr/>
        </p:nvGrpSpPr>
        <p:grpSpPr bwMode="auto">
          <a:xfrm>
            <a:off x="2589213" y="1436688"/>
            <a:ext cx="3948112" cy="3981450"/>
            <a:chOff x="1292" y="572"/>
            <a:chExt cx="3176" cy="3175"/>
          </a:xfrm>
        </p:grpSpPr>
        <p:sp>
          <p:nvSpPr>
            <p:cNvPr id="16392"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16393"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sp>
        <p:nvSpPr>
          <p:cNvPr id="16388"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89"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0"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800" b="1"/>
              <a:t>4</a:t>
            </a:r>
            <a:endParaRPr lang="en-US" altLang="en-US" sz="20800" b="1"/>
          </a:p>
        </p:txBody>
      </p:sp>
      <p:sp>
        <p:nvSpPr>
          <p:cNvPr id="16391"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13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nvGrpSpPr>
          <p:cNvPr id="102403" name="Group 3"/>
          <p:cNvGrpSpPr>
            <a:grpSpLocks/>
          </p:cNvGrpSpPr>
          <p:nvPr/>
        </p:nvGrpSpPr>
        <p:grpSpPr bwMode="auto">
          <a:xfrm>
            <a:off x="2589213" y="1436688"/>
            <a:ext cx="3948112" cy="3981450"/>
            <a:chOff x="1292" y="572"/>
            <a:chExt cx="3176" cy="3175"/>
          </a:xfrm>
        </p:grpSpPr>
        <p:sp>
          <p:nvSpPr>
            <p:cNvPr id="18440"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18441"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grpSp>
      <p:sp>
        <p:nvSpPr>
          <p:cNvPr id="18436"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7"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8"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800" b="1"/>
              <a:t>3</a:t>
            </a:r>
            <a:endParaRPr lang="en-US" altLang="en-US" sz="20800" b="1"/>
          </a:p>
        </p:txBody>
      </p:sp>
      <p:sp>
        <p:nvSpPr>
          <p:cNvPr id="18439"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bip104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20484" name="Rectangle 3"/>
          <p:cNvSpPr>
            <a:spLocks noChangeArrowheads="1"/>
          </p:cNvSpPr>
          <p:nvPr/>
        </p:nvSpPr>
        <p:spPr bwMode="auto">
          <a:xfrm>
            <a:off x="3921125"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0485" name="Rectangle 4"/>
          <p:cNvSpPr>
            <a:spLocks noChangeArrowheads="1"/>
          </p:cNvSpPr>
          <p:nvPr/>
        </p:nvSpPr>
        <p:spPr bwMode="auto">
          <a:xfrm>
            <a:off x="4997450"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65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22531" name="Rectangle 3"/>
          <p:cNvSpPr>
            <a:spLocks noChangeArrowheads="1"/>
          </p:cNvSpPr>
          <p:nvPr/>
        </p:nvSpPr>
        <p:spPr bwMode="auto">
          <a:xfrm>
            <a:off x="3921125"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2" name="Rectangle 4"/>
          <p:cNvSpPr>
            <a:spLocks noChangeArrowheads="1"/>
          </p:cNvSpPr>
          <p:nvPr/>
        </p:nvSpPr>
        <p:spPr bwMode="auto">
          <a:xfrm>
            <a:off x="4997450"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3" name="Rectangle 5"/>
          <p:cNvSpPr>
            <a:spLocks noChangeArrowheads="1"/>
          </p:cNvSpPr>
          <p:nvPr/>
        </p:nvSpPr>
        <p:spPr bwMode="auto">
          <a:xfrm>
            <a:off x="3921125"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4" name="Rectangle 6"/>
          <p:cNvSpPr>
            <a:spLocks noChangeArrowheads="1"/>
          </p:cNvSpPr>
          <p:nvPr/>
        </p:nvSpPr>
        <p:spPr bwMode="auto">
          <a:xfrm>
            <a:off x="4997450"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5" name="Rectangle 7"/>
          <p:cNvSpPr>
            <a:spLocks noChangeArrowheads="1"/>
          </p:cNvSpPr>
          <p:nvPr/>
        </p:nvSpPr>
        <p:spPr bwMode="auto">
          <a:xfrm rot="5400000">
            <a:off x="3162300" y="2003425"/>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6" name="Rectangle 8"/>
          <p:cNvSpPr>
            <a:spLocks noChangeArrowheads="1"/>
          </p:cNvSpPr>
          <p:nvPr/>
        </p:nvSpPr>
        <p:spPr bwMode="auto">
          <a:xfrm rot="5400000">
            <a:off x="5745163" y="2014537"/>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7" name="Rectangle 9"/>
          <p:cNvSpPr>
            <a:spLocks noChangeArrowheads="1"/>
          </p:cNvSpPr>
          <p:nvPr/>
        </p:nvSpPr>
        <p:spPr bwMode="auto">
          <a:xfrm rot="5400000">
            <a:off x="3162300" y="3059113"/>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sp>
        <p:nvSpPr>
          <p:cNvPr id="22538" name="Rectangle 10"/>
          <p:cNvSpPr>
            <a:spLocks noChangeArrowheads="1"/>
          </p:cNvSpPr>
          <p:nvPr/>
        </p:nvSpPr>
        <p:spPr bwMode="auto">
          <a:xfrm rot="5400000">
            <a:off x="5745163" y="3070225"/>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1800"/>
          </a:p>
        </p:txBody>
      </p:sp>
      <p:pic>
        <p:nvPicPr>
          <p:cNvPr id="67595" name="bip104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7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20800" b="1"/>
          </a:p>
        </p:txBody>
      </p:sp>
      <p:sp>
        <p:nvSpPr>
          <p:cNvPr id="24579"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24580"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GB" altLang="en-US" sz="20800" b="1"/>
          </a:p>
        </p:txBody>
      </p:sp>
      <p:sp>
        <p:nvSpPr>
          <p:cNvPr id="24581"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2800"/>
          </a:p>
        </p:txBody>
      </p:sp>
      <p:sp>
        <p:nvSpPr>
          <p:cNvPr id="24582"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a:solidFill>
                  <a:srgbClr val="777777">
                    <a:alpha val="34117"/>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lr>
                <a:srgbClr val="FFFF00"/>
              </a:buClr>
              <a:buChar char="•"/>
              <a:defRPr sz="3200">
                <a:solidFill>
                  <a:schemeClr val="tx1"/>
                </a:solidFill>
                <a:latin typeface="Arial" panose="020B0604020202020204" pitchFamily="34" charset="0"/>
              </a:defRPr>
            </a:lvl1pPr>
            <a:lvl2pPr marL="742950" indent="-285750">
              <a:spcBef>
                <a:spcPct val="20000"/>
              </a:spcBef>
              <a:buClr>
                <a:srgbClr val="FFFF00"/>
              </a:buClr>
              <a:buChar char="–"/>
              <a:defRPr sz="2800">
                <a:solidFill>
                  <a:schemeClr val="tx1"/>
                </a:solidFill>
                <a:latin typeface="Arial" panose="020B0604020202020204" pitchFamily="34" charset="0"/>
              </a:defRPr>
            </a:lvl2pPr>
            <a:lvl3pPr marL="1143000" indent="-228600">
              <a:spcBef>
                <a:spcPct val="20000"/>
              </a:spcBef>
              <a:buClr>
                <a:srgbClr val="FFFF00"/>
              </a:buClr>
              <a:buChar char="•"/>
              <a:defRPr sz="2400">
                <a:solidFill>
                  <a:schemeClr val="tx1"/>
                </a:solidFill>
                <a:latin typeface="Arial" panose="020B0604020202020204" pitchFamily="34" charset="0"/>
              </a:defRPr>
            </a:lvl3pPr>
            <a:lvl4pPr marL="1600200" indent="-228600">
              <a:spcBef>
                <a:spcPct val="20000"/>
              </a:spcBef>
              <a:buClr>
                <a:srgbClr val="FFFF00"/>
              </a:buClr>
              <a:buChar char="–"/>
              <a:defRPr sz="2000">
                <a:solidFill>
                  <a:schemeClr val="tx1"/>
                </a:solidFill>
                <a:latin typeface="Arial" panose="020B0604020202020204" pitchFamily="34" charset="0"/>
              </a:defRPr>
            </a:lvl4pPr>
            <a:lvl5pPr marL="2057400" indent="-228600">
              <a:spcBef>
                <a:spcPct val="20000"/>
              </a:spcBef>
              <a:buClr>
                <a:srgbClr val="FFFF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800" dirty="0"/>
              <a:t> </a:t>
            </a:r>
          </a:p>
          <a:p>
            <a:pPr algn="ctr" eaLnBrk="1" hangingPunct="1">
              <a:lnSpc>
                <a:spcPct val="85000"/>
              </a:lnSpc>
              <a:spcBef>
                <a:spcPct val="0"/>
              </a:spcBef>
              <a:buClrTx/>
              <a:buFontTx/>
              <a:buNone/>
            </a:pPr>
            <a:r>
              <a:rPr lang="en-GB" altLang="en-US" sz="12900" b="1" dirty="0">
                <a:latin typeface="Arial Narrow" panose="020B0606020202030204" pitchFamily="34" charset="0"/>
              </a:rPr>
              <a:t>START</a:t>
            </a:r>
            <a:endParaRPr lang="en-US" altLang="en-US" sz="9600" b="1" dirty="0">
              <a:latin typeface="Arial Narrow" panose="020B0606020202030204" pitchFamily="34" charset="0"/>
            </a:endParaRPr>
          </a:p>
        </p:txBody>
      </p:sp>
    </p:spTree>
  </p:cSld>
  <p:clrMapOvr>
    <a:masterClrMapping/>
  </p:clrMapOvr>
  <p:transition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dirty="0"/>
              <a:t>In your notebook</a:t>
            </a:r>
            <a:endParaRPr lang="en-US" altLang="en-US" dirty="0"/>
          </a:p>
        </p:txBody>
      </p:sp>
      <p:pic>
        <p:nvPicPr>
          <p:cNvPr id="3" name="Imagen 2">
            <a:extLst>
              <a:ext uri="{FF2B5EF4-FFF2-40B4-BE49-F238E27FC236}">
                <a16:creationId xmlns:a16="http://schemas.microsoft.com/office/drawing/2014/main" id="{DF814C47-DD47-4D72-8AE6-3B661E4C4EFC}"/>
              </a:ext>
            </a:extLst>
          </p:cNvPr>
          <p:cNvPicPr>
            <a:picLocks noChangeAspect="1"/>
          </p:cNvPicPr>
          <p:nvPr/>
        </p:nvPicPr>
        <p:blipFill rotWithShape="1">
          <a:blip r:embed="rId3"/>
          <a:srcRect l="7818" t="28900" r="10000" b="24209"/>
          <a:stretch/>
        </p:blipFill>
        <p:spPr>
          <a:xfrm>
            <a:off x="563145" y="2211186"/>
            <a:ext cx="8123655" cy="2606040"/>
          </a:xfrm>
          <a:prstGeom prst="rect">
            <a:avLst/>
          </a:prstGeom>
        </p:spPr>
      </p:pic>
    </p:spTree>
    <p:extLst>
      <p:ext uri="{BB962C8B-B14F-4D97-AF65-F5344CB8AC3E}">
        <p14:creationId xmlns:p14="http://schemas.microsoft.com/office/powerpoint/2010/main" val="294261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a:hlinkClick r:id="rId4"/>
              </a:rPr>
              <a:t>Watch the video</a:t>
            </a:r>
          </a:p>
        </p:txBody>
      </p:sp>
      <p:pic>
        <p:nvPicPr>
          <p:cNvPr id="4" name="Elementos multimedia en línea 3" title="Interchange 1 (4. Movies)">
            <a:hlinkClick r:id="" action="ppaction://media"/>
            <a:extLst>
              <a:ext uri="{FF2B5EF4-FFF2-40B4-BE49-F238E27FC236}">
                <a16:creationId xmlns:a16="http://schemas.microsoft.com/office/drawing/2014/main" id="{61499513-438C-45B8-98DD-29B276DFECBB}"/>
              </a:ext>
            </a:extLst>
          </p:cNvPr>
          <p:cNvPicPr>
            <a:picLocks noRot="1" noChangeAspect="1"/>
          </p:cNvPicPr>
          <p:nvPr>
            <a:videoFile r:link="rId1"/>
          </p:nvPr>
        </p:nvPicPr>
        <p:blipFill>
          <a:blip r:embed="rId5"/>
          <a:stretch>
            <a:fillRect/>
          </a:stretch>
        </p:blipFill>
        <p:spPr>
          <a:xfrm>
            <a:off x="232756" y="1428981"/>
            <a:ext cx="8501456" cy="4782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335</Words>
  <Application>Microsoft Office PowerPoint</Application>
  <PresentationFormat>Presentación en pantalla (4:3)</PresentationFormat>
  <Paragraphs>58</Paragraphs>
  <Slides>21</Slides>
  <Notes>21</Notes>
  <HiddenSlides>0</HiddenSlides>
  <MMClips>3</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 BLANCA</vt:lpstr>
      <vt:lpstr>Arial</vt:lpstr>
      <vt:lpstr>Arial Narrow</vt:lpstr>
      <vt:lpstr>Courier New</vt:lpstr>
      <vt:lpstr>Wingdings</vt:lpstr>
      <vt:lpstr>Default Design</vt:lpstr>
      <vt:lpstr>At the movies </vt:lpstr>
      <vt:lpstr>Presentación de PowerPoint</vt:lpstr>
      <vt:lpstr>Presentación de PowerPoint</vt:lpstr>
      <vt:lpstr>Presentación de PowerPoint</vt:lpstr>
      <vt:lpstr>Presentación de PowerPoint</vt:lpstr>
      <vt:lpstr>Presentación de PowerPoint</vt:lpstr>
      <vt:lpstr>Presentación de PowerPoint</vt:lpstr>
      <vt:lpstr>In your notebook</vt:lpstr>
      <vt:lpstr>Watch the video</vt:lpstr>
      <vt:lpstr>In your notebook check the correct answer</vt:lpstr>
      <vt:lpstr>In your notebook Circle the people who gave these opinions</vt:lpstr>
      <vt:lpstr>In your notebook Complete the conversation</vt:lpstr>
      <vt:lpstr>GRAMMAR Object pronouns</vt:lpstr>
      <vt:lpstr>In your notebook Fill in the blanks with him, her , it, them </vt:lpstr>
      <vt:lpstr>In your notebook Fill in the blanks with him, her , it, us or them </vt:lpstr>
      <vt:lpstr>LANGUAGE Giving reasons</vt:lpstr>
      <vt:lpstr>LANGUAGE Giving reasons</vt:lpstr>
      <vt:lpstr>LANGUAGE Giving reasons</vt:lpstr>
      <vt:lpstr>Answer key : conversation</vt:lpstr>
      <vt:lpstr>Answer key: grammar</vt:lpstr>
      <vt:lpstr>Use of templates</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Filmstrip with Countdown</dc:title>
  <dc:creator>Presentation Magazine</dc:creator>
  <cp:lastModifiedBy>brenda bollain y goytia de la peña</cp:lastModifiedBy>
  <cp:revision>14</cp:revision>
  <dcterms:created xsi:type="dcterms:W3CDTF">2005-04-05T14:19:59Z</dcterms:created>
  <dcterms:modified xsi:type="dcterms:W3CDTF">2020-12-06T16:45:45Z</dcterms:modified>
</cp:coreProperties>
</file>