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/>
    <p:restoredTop sz="94606"/>
  </p:normalViewPr>
  <p:slideViewPr>
    <p:cSldViewPr snapToGrid="0" snapToObjects="1">
      <p:cViewPr varScale="1">
        <p:scale>
          <a:sx n="90" d="100"/>
          <a:sy n="90" d="100"/>
        </p:scale>
        <p:origin x="232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729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478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37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127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9034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4967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01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940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963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662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79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8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51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06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932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426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D7ED-4DCA-6048-9C89-4B069C60F548}" type="datetimeFigureOut">
              <a:rPr lang="es-ES_tradnl" smtClean="0"/>
              <a:t>7/12/20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0C712B-02DE-9043-B8DA-6409619808C7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743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87" y="755650"/>
            <a:ext cx="9042400" cy="15621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2921000"/>
            <a:ext cx="98806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49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55"/>
          <a:stretch/>
        </p:blipFill>
        <p:spPr>
          <a:xfrm>
            <a:off x="1304923" y="600075"/>
            <a:ext cx="9182101" cy="54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6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0"/>
            <a:ext cx="73437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3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0"/>
            <a:ext cx="92968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2070100"/>
            <a:ext cx="10058400" cy="245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330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0</Words>
  <Application>Microsoft Macintosh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Vallejo</dc:creator>
  <cp:lastModifiedBy>Andrea Vallejo</cp:lastModifiedBy>
  <cp:revision>1</cp:revision>
  <dcterms:created xsi:type="dcterms:W3CDTF">2020-12-08T04:54:06Z</dcterms:created>
  <dcterms:modified xsi:type="dcterms:W3CDTF">2020-12-08T05:01:11Z</dcterms:modified>
</cp:coreProperties>
</file>