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7" r:id="rId3"/>
    <p:sldId id="259" r:id="rId4"/>
    <p:sldId id="260" r:id="rId5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4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15/01/2021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57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15/01/2021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4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15/01/2021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1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15/01/2021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01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15/01/2021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5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15/01/2021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90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15/01/2021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7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15/01/2021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15/01/2021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69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15/01/2021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0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15/01/2021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65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15/01/2021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6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7c8eQjWiWc" TargetMode="External"/><Relationship Id="rId2" Type="http://schemas.openxmlformats.org/officeDocument/2006/relationships/hyperlink" Target="https://www.powtoon.com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45252" y="1485520"/>
            <a:ext cx="6639791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35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TITLE OF THE PROJECT: </a:t>
            </a:r>
            <a:r>
              <a:rPr lang="es-MX" sz="135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s-MX" sz="135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es-MX" sz="135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135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35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doing</a:t>
            </a:r>
            <a:r>
              <a:rPr lang="es-MX" sz="135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s-MX" sz="13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28379" y="284792"/>
            <a:ext cx="655666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ESCUELA NORMAL DE EDUCACION PREESCOLAR</a:t>
            </a:r>
          </a:p>
          <a:p>
            <a:pPr algn="ctr">
              <a:lnSpc>
                <a:spcPct val="150000"/>
              </a:lnSpc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INGLES A1.1 1° AÑO  PROYECTO UNIDAD 5</a:t>
            </a:r>
          </a:p>
          <a:p>
            <a:pPr algn="ctr">
              <a:lnSpc>
                <a:spcPct val="150000"/>
              </a:lnSpc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TEACHER: MAYELA ALEJANDRA DEL CARMEN GAONA GARCIA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92754" y="1785602"/>
            <a:ext cx="6398874" cy="68095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2400" indent="-152400">
              <a:lnSpc>
                <a:spcPct val="150000"/>
              </a:lnSpc>
              <a:spcAft>
                <a:spcPts val="0"/>
              </a:spcAft>
            </a:pPr>
            <a:r>
              <a:rPr lang="en-US" sz="1400" b="1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Aim: </a:t>
            </a:r>
            <a:r>
              <a:rPr lang="en-US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Give students practice 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time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expressions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progressive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tense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52400" indent="-152400">
              <a:lnSpc>
                <a:spcPct val="150000"/>
              </a:lnSpc>
              <a:spcAft>
                <a:spcPts val="0"/>
              </a:spcAft>
            </a:pPr>
            <a:r>
              <a:rPr lang="en-US" sz="1400" b="1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Preparation</a:t>
            </a:r>
            <a:r>
              <a:rPr lang="en-US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s-MX" sz="1400" b="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Student will work individually.</a:t>
            </a:r>
            <a:endParaRPr lang="es-MX" sz="1400" b="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Students will 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créate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interactive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suggested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Powtoon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https://www.powtoon.com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</a:t>
            </a:r>
            <a:endParaRPr lang="es-MX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must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include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evidence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include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342900" lvl="0" indent="127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of time, time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expressions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lvl="0" indent="127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resent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progressive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tense, in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statements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yes/no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MX" sz="1400" b="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55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use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link as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model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prepare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400" dirty="0">
                <a:hlinkClick r:id="rId3"/>
              </a:rPr>
              <a:t>https://</a:t>
            </a:r>
            <a:r>
              <a:rPr lang="es-MX" sz="1400" dirty="0" smtClean="0">
                <a:hlinkClick r:id="rId3"/>
              </a:rPr>
              <a:t>www.youtube.com/watch?v=J7c8eQjWiWc</a:t>
            </a:r>
            <a:endParaRPr lang="es-MX" sz="1400" dirty="0" smtClean="0"/>
          </a:p>
          <a:p>
            <a:pPr marL="355600" indent="-355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contain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slides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least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55600" indent="-355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include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speaking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means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record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statement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question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powtoon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link of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file. </a:t>
            </a:r>
            <a:r>
              <a:rPr lang="es-MX" sz="11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MX" sz="11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1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find</a:t>
            </a:r>
            <a:r>
              <a:rPr lang="es-MX" sz="11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MX" sz="11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alternative</a:t>
            </a:r>
            <a:r>
              <a:rPr lang="es-MX" sz="11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way</a:t>
            </a:r>
            <a:r>
              <a:rPr lang="es-MX" sz="11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1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upload</a:t>
            </a:r>
            <a:r>
              <a:rPr lang="es-MX" sz="11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1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video in </a:t>
            </a:r>
            <a:r>
              <a:rPr lang="es-MX" sz="11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order</a:t>
            </a:r>
            <a:r>
              <a:rPr lang="es-MX" sz="11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1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11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checked</a:t>
            </a:r>
            <a:r>
              <a:rPr lang="es-MX" sz="11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es-MX" sz="11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1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teacher</a:t>
            </a:r>
            <a:r>
              <a:rPr lang="es-MX" sz="11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100" b="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2400" indent="-152400">
              <a:lnSpc>
                <a:spcPct val="150000"/>
              </a:lnSpc>
              <a:spcAft>
                <a:spcPts val="0"/>
              </a:spcAft>
            </a:pPr>
            <a:r>
              <a:rPr lang="en-US" sz="1400" b="1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Materials: </a:t>
            </a:r>
            <a:r>
              <a:rPr lang="en-US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Powtoon</a:t>
            </a:r>
            <a:r>
              <a:rPr lang="en-US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presentation or any other similar app to create an interactive presentation</a:t>
            </a:r>
            <a:r>
              <a:rPr lang="en-US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.(not ppt.)</a:t>
            </a:r>
            <a:endParaRPr lang="es-MX" sz="1400" b="0" i="1" dirty="0">
              <a:solidFill>
                <a:schemeClr val="tx1"/>
              </a:solidFill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64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Tab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472695"/>
              </p:ext>
            </p:extLst>
          </p:nvPr>
        </p:nvGraphicFramePr>
        <p:xfrm>
          <a:off x="133350" y="305978"/>
          <a:ext cx="6372745" cy="86455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04467"/>
                <a:gridCol w="638617"/>
                <a:gridCol w="729661"/>
              </a:tblGrid>
              <a:tr h="57840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format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5 slides  min</a:t>
                      </a:r>
                      <a:endParaRPr lang="es-MX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6144" marR="6614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Points</a:t>
                      </a:r>
                      <a:endParaRPr lang="es-MX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6144" marR="6614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points</a:t>
                      </a:r>
                      <a:endParaRPr lang="es-MX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6144" marR="66144" marT="0" marB="0">
                    <a:solidFill>
                      <a:schemeClr val="bg2"/>
                    </a:solidFill>
                  </a:tcPr>
                </a:tc>
              </a:tr>
              <a:tr h="179130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 of unit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Giving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 time.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 am / pm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 at least 2)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expressions as in the morning, in the afternoon, in the evening, at night.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 at least 3)</a:t>
                      </a:r>
                      <a:endParaRPr lang="es-MX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6144" marR="6614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6144" marR="6614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6144" marR="66144" marT="0" marB="0">
                    <a:solidFill>
                      <a:schemeClr val="bg2"/>
                    </a:solidFill>
                  </a:tcPr>
                </a:tc>
              </a:tr>
              <a:tr h="19097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grammar structures of unit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  <a:p>
                      <a:pPr marL="9525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progressive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tense in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statements</a:t>
                      </a: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(at </a:t>
                      </a:r>
                      <a:r>
                        <a:rPr lang="es-MX" sz="1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least</a:t>
                      </a: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5 )</a:t>
                      </a:r>
                    </a:p>
                    <a:p>
                      <a:pPr marL="9525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progressive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tense in yes/no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(at </a:t>
                      </a:r>
                      <a:r>
                        <a:rPr lang="es-MX" sz="1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least</a:t>
                      </a: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9525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progressive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tense in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(at </a:t>
                      </a:r>
                      <a:r>
                        <a:rPr lang="es-MX" sz="1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least</a:t>
                      </a: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3)</a:t>
                      </a:r>
                    </a:p>
                    <a:p>
                      <a:pPr marL="34290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s-MX" sz="14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144" marR="6614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6144" marR="6614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6144" marR="66144" marT="0" marB="0">
                    <a:solidFill>
                      <a:schemeClr val="bg2"/>
                    </a:solidFill>
                  </a:tcPr>
                </a:tc>
              </a:tr>
              <a:tr h="362820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practice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recorded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66144" marR="6614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6144" marR="6614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6144" marR="66144" marT="0" marB="0">
                    <a:solidFill>
                      <a:schemeClr val="bg2"/>
                    </a:solidFill>
                  </a:tcPr>
                </a:tc>
              </a:tr>
              <a:tr h="58685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600" b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6144" marR="6614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s-MX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6144" marR="6614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6144" marR="66144" marT="0" marB="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pic>
        <p:nvPicPr>
          <p:cNvPr id="2050" name="Imagen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9" t="58862" r="2692" b="13185"/>
          <a:stretch>
            <a:fillRect/>
          </a:stretch>
        </p:blipFill>
        <p:spPr bwMode="auto">
          <a:xfrm>
            <a:off x="419536" y="5186149"/>
            <a:ext cx="4558352" cy="2985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110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51390" y="473820"/>
            <a:ext cx="14356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Example</a:t>
            </a:r>
            <a:r>
              <a:rPr lang="es-MX" dirty="0" smtClean="0"/>
              <a:t> </a:t>
            </a:r>
            <a:r>
              <a:rPr lang="es-MX" sz="2000" b="1" dirty="0" err="1" smtClean="0"/>
              <a:t>one</a:t>
            </a:r>
            <a:endParaRPr lang="es-MX" dirty="0"/>
          </a:p>
        </p:txBody>
      </p:sp>
      <p:grpSp>
        <p:nvGrpSpPr>
          <p:cNvPr id="7" name="Grupo 6"/>
          <p:cNvGrpSpPr/>
          <p:nvPr/>
        </p:nvGrpSpPr>
        <p:grpSpPr>
          <a:xfrm>
            <a:off x="188794" y="1219261"/>
            <a:ext cx="6669206" cy="7848539"/>
            <a:chOff x="188794" y="781111"/>
            <a:chExt cx="6669206" cy="7848539"/>
          </a:xfrm>
        </p:grpSpPr>
        <p:pic>
          <p:nvPicPr>
            <p:cNvPr id="1026" name="Picture 2" descr="Chicos jugando en la sala de estar | Vector Gratis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3" t="15649" r="1441" b="15914"/>
            <a:stretch/>
          </p:blipFill>
          <p:spPr bwMode="auto">
            <a:xfrm>
              <a:off x="188794" y="2253868"/>
              <a:ext cx="6583195" cy="63757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8" descr="Telling Time 3D Model Interactive Clock - Digital and Analog Distance  Learning"/>
            <p:cNvPicPr>
              <a:picLocks noChangeAspect="1" noChangeArrowheads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619" t="747" r="6380" b="23880"/>
            <a:stretch/>
          </p:blipFill>
          <p:spPr bwMode="auto">
            <a:xfrm>
              <a:off x="1108674" y="2199585"/>
              <a:ext cx="908921" cy="1376070"/>
            </a:xfrm>
            <a:prstGeom prst="ellipse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Llamada ovalada 4"/>
            <p:cNvSpPr/>
            <p:nvPr/>
          </p:nvSpPr>
          <p:spPr>
            <a:xfrm>
              <a:off x="427855" y="781111"/>
              <a:ext cx="3660152" cy="1529908"/>
            </a:xfrm>
            <a:prstGeom prst="wedgeEllipseCallout">
              <a:avLst>
                <a:gd name="adj1" fmla="val -55224"/>
                <a:gd name="adj2" fmla="val 6270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" name="CuadroTexto 3"/>
            <p:cNvSpPr txBox="1"/>
            <p:nvPr/>
          </p:nvSpPr>
          <p:spPr>
            <a:xfrm>
              <a:off x="389754" y="1333310"/>
              <a:ext cx="3746163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It´s</a:t>
              </a:r>
              <a:r>
                <a:rPr lang="es-MX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a </a:t>
              </a:r>
              <a:r>
                <a:rPr lang="es-MX" sz="1600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quarter</a:t>
              </a:r>
              <a:r>
                <a:rPr lang="es-MX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MX" sz="1600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past</a:t>
              </a:r>
              <a:r>
                <a:rPr lang="es-MX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MX" sz="16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  in </a:t>
              </a:r>
              <a:r>
                <a:rPr lang="es-MX" sz="16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</a:t>
              </a:r>
              <a:r>
                <a:rPr lang="es-MX" sz="16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MX" sz="16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evening</a:t>
              </a:r>
              <a:r>
                <a:rPr lang="es-MX" sz="16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es-MX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Are </a:t>
              </a:r>
              <a:r>
                <a:rPr lang="es-MX" sz="16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</a:t>
              </a:r>
              <a:r>
                <a:rPr lang="es-MX" sz="16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MX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sleeping?</a:t>
              </a:r>
            </a:p>
            <a:p>
              <a:pPr algn="ctr"/>
              <a:endParaRPr lang="es-MX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Llamada ovalada 11"/>
            <p:cNvSpPr/>
            <p:nvPr/>
          </p:nvSpPr>
          <p:spPr>
            <a:xfrm>
              <a:off x="4174018" y="932081"/>
              <a:ext cx="2683982" cy="1321787"/>
            </a:xfrm>
            <a:prstGeom prst="wedgeEllipseCallout">
              <a:avLst>
                <a:gd name="adj1" fmla="val -6866"/>
                <a:gd name="adj2" fmla="val 14465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3" name="CuadroTexto 12"/>
            <p:cNvSpPr txBox="1"/>
            <p:nvPr/>
          </p:nvSpPr>
          <p:spPr>
            <a:xfrm>
              <a:off x="4292092" y="1276255"/>
              <a:ext cx="2565908" cy="92333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No, </a:t>
              </a:r>
              <a:r>
                <a:rPr lang="es-MX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we´re</a:t>
              </a:r>
              <a:r>
                <a:rPr lang="es-MX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MX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not</a:t>
              </a:r>
              <a:r>
                <a:rPr lang="es-MX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r>
                <a:rPr lang="es-MX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ctr"/>
              <a:r>
                <a:rPr lang="es-MX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</a:t>
              </a:r>
              <a:r>
                <a:rPr lang="es-MX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lang="es-MX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are </a:t>
              </a:r>
              <a:r>
                <a:rPr lang="es-MX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playing</a:t>
              </a:r>
              <a:endParaRPr lang="es-MX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es-MX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Rectángulo 5"/>
          <p:cNvSpPr/>
          <p:nvPr/>
        </p:nvSpPr>
        <p:spPr>
          <a:xfrm>
            <a:off x="51390" y="45218"/>
            <a:ext cx="62732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err="1"/>
              <a:t>E</a:t>
            </a:r>
            <a:r>
              <a:rPr lang="es-MX" dirty="0" err="1" smtClean="0"/>
              <a:t>xamples</a:t>
            </a:r>
            <a:r>
              <a:rPr lang="es-MX" dirty="0" smtClean="0"/>
              <a:t> of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slides</a:t>
            </a:r>
            <a:r>
              <a:rPr lang="es-MX" dirty="0"/>
              <a:t>  </a:t>
            </a:r>
            <a:r>
              <a:rPr lang="es-MX" dirty="0" err="1" smtClean="0"/>
              <a:t>for</a:t>
            </a:r>
            <a:r>
              <a:rPr lang="es-MX" dirty="0" smtClean="0"/>
              <a:t> </a:t>
            </a:r>
            <a:r>
              <a:rPr lang="es-MX" dirty="0" err="1" smtClean="0"/>
              <a:t>your</a:t>
            </a:r>
            <a:r>
              <a:rPr lang="es-MX" dirty="0" smtClean="0"/>
              <a:t> </a:t>
            </a:r>
            <a:r>
              <a:rPr lang="es-MX" dirty="0" err="1"/>
              <a:t>powtoon</a:t>
            </a:r>
            <a:r>
              <a:rPr lang="es-MX" dirty="0"/>
              <a:t> </a:t>
            </a:r>
            <a:r>
              <a:rPr lang="es-MX" dirty="0" err="1"/>
              <a:t>presentation</a:t>
            </a:r>
            <a:endParaRPr lang="es-MX" dirty="0"/>
          </a:p>
        </p:txBody>
      </p:sp>
      <p:sp>
        <p:nvSpPr>
          <p:cNvPr id="10" name="CuadroTexto 9"/>
          <p:cNvSpPr txBox="1"/>
          <p:nvPr/>
        </p:nvSpPr>
        <p:spPr>
          <a:xfrm>
            <a:off x="172359" y="1265266"/>
            <a:ext cx="18726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Include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time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expressions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09590" y="2423759"/>
            <a:ext cx="27606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Include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yes/no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p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4733639" y="1172932"/>
            <a:ext cx="2038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Include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short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statements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p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Conector recto de flecha 13"/>
          <p:cNvCxnSpPr/>
          <p:nvPr/>
        </p:nvCxnSpPr>
        <p:spPr>
          <a:xfrm>
            <a:off x="1108674" y="1588180"/>
            <a:ext cx="1149257" cy="2501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/>
          <p:nvPr/>
        </p:nvCxnSpPr>
        <p:spPr>
          <a:xfrm flipV="1">
            <a:off x="2044988" y="2280787"/>
            <a:ext cx="289897" cy="18708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de flecha 23"/>
          <p:cNvCxnSpPr/>
          <p:nvPr/>
        </p:nvCxnSpPr>
        <p:spPr>
          <a:xfrm>
            <a:off x="5430097" y="1588686"/>
            <a:ext cx="85912" cy="24321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924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Niño estudia en el dormitorio - Descargar Vectores Gratis, Illustrator  Graficos, Plantillas Diseñ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856" y="2400299"/>
            <a:ext cx="5712086" cy="4133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2-4 TELLING TIME - GRADE LESSONS PAGE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27" t="25627" r="55725" b="36380"/>
          <a:stretch/>
        </p:blipFill>
        <p:spPr bwMode="auto">
          <a:xfrm>
            <a:off x="2418171" y="5724745"/>
            <a:ext cx="865728" cy="580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Llamada ovalada 3"/>
          <p:cNvSpPr/>
          <p:nvPr/>
        </p:nvSpPr>
        <p:spPr>
          <a:xfrm>
            <a:off x="771978" y="2079842"/>
            <a:ext cx="2683982" cy="1321787"/>
          </a:xfrm>
          <a:prstGeom prst="wedgeEllipseCallout">
            <a:avLst>
              <a:gd name="adj1" fmla="val -50871"/>
              <a:gd name="adj2" fmla="val -859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CuadroTexto 4"/>
          <p:cNvSpPr txBox="1"/>
          <p:nvPr/>
        </p:nvSpPr>
        <p:spPr>
          <a:xfrm>
            <a:off x="949851" y="2478299"/>
            <a:ext cx="2565908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It´s</a:t>
            </a:r>
            <a:r>
              <a:rPr lang="es-MX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half</a:t>
            </a:r>
            <a:r>
              <a:rPr lang="es-MX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es-MX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</a:t>
            </a:r>
            <a:r>
              <a:rPr lang="es-MX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s-MX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es-MX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doing</a:t>
            </a:r>
            <a:r>
              <a:rPr lang="es-MX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s-MX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Llamada ovalada 5"/>
          <p:cNvSpPr/>
          <p:nvPr/>
        </p:nvSpPr>
        <p:spPr>
          <a:xfrm>
            <a:off x="3985405" y="2079841"/>
            <a:ext cx="2683982" cy="1321787"/>
          </a:xfrm>
          <a:prstGeom prst="wedgeEllipseCallout">
            <a:avLst>
              <a:gd name="adj1" fmla="val -123268"/>
              <a:gd name="adj2" fmla="val 1648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4044442" y="2501201"/>
            <a:ext cx="2565908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I´m</a:t>
            </a:r>
            <a:r>
              <a:rPr lang="es-MX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doing</a:t>
            </a:r>
            <a:r>
              <a:rPr lang="es-MX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homework</a:t>
            </a:r>
            <a:endParaRPr lang="es-MX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23056" y="264270"/>
            <a:ext cx="1444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Example</a:t>
            </a:r>
            <a:r>
              <a:rPr lang="es-MX" dirty="0" smtClean="0"/>
              <a:t> </a:t>
            </a:r>
            <a:r>
              <a:rPr lang="es-MX" sz="2000" b="1" dirty="0" err="1" smtClean="0"/>
              <a:t>two</a:t>
            </a:r>
            <a:endParaRPr lang="es-MX" dirty="0"/>
          </a:p>
        </p:txBody>
      </p:sp>
      <p:sp>
        <p:nvSpPr>
          <p:cNvPr id="9" name="CuadroTexto 8"/>
          <p:cNvSpPr txBox="1"/>
          <p:nvPr/>
        </p:nvSpPr>
        <p:spPr>
          <a:xfrm>
            <a:off x="127375" y="7108012"/>
            <a:ext cx="648297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err="1"/>
              <a:t>Don´t</a:t>
            </a:r>
            <a:r>
              <a:rPr lang="es-MX" dirty="0"/>
              <a:t> </a:t>
            </a:r>
            <a:r>
              <a:rPr lang="es-MX" dirty="0" err="1"/>
              <a:t>forget</a:t>
            </a:r>
            <a:r>
              <a:rPr lang="es-MX" dirty="0"/>
              <a:t> </a:t>
            </a:r>
            <a:r>
              <a:rPr lang="es-MX" dirty="0" err="1"/>
              <a:t>to</a:t>
            </a:r>
            <a:r>
              <a:rPr lang="es-MX" dirty="0"/>
              <a:t> </a:t>
            </a:r>
            <a:r>
              <a:rPr lang="es-MX" dirty="0" err="1"/>
              <a:t>include</a:t>
            </a:r>
            <a:r>
              <a:rPr lang="es-MX" dirty="0"/>
              <a:t> a </a:t>
            </a:r>
            <a:r>
              <a:rPr lang="es-MX" dirty="0" err="1"/>
              <a:t>coversheet</a:t>
            </a:r>
            <a:r>
              <a:rPr lang="es-MX" dirty="0"/>
              <a:t> </a:t>
            </a:r>
            <a:r>
              <a:rPr lang="es-MX" dirty="0" err="1"/>
              <a:t>with</a:t>
            </a:r>
            <a:r>
              <a:rPr lang="es-MX" dirty="0"/>
              <a:t> </a:t>
            </a:r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name</a:t>
            </a:r>
            <a:r>
              <a:rPr lang="es-MX" dirty="0"/>
              <a:t> and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teacher´s</a:t>
            </a:r>
            <a:r>
              <a:rPr lang="es-MX" dirty="0"/>
              <a:t> </a:t>
            </a:r>
            <a:r>
              <a:rPr lang="es-MX" dirty="0" err="1"/>
              <a:t>name</a:t>
            </a:r>
            <a:r>
              <a:rPr lang="es-MX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err="1"/>
              <a:t>Include</a:t>
            </a:r>
            <a:r>
              <a:rPr lang="es-MX" dirty="0"/>
              <a:t> </a:t>
            </a:r>
            <a:r>
              <a:rPr lang="es-MX" dirty="0" err="1"/>
              <a:t>an</a:t>
            </a:r>
            <a:r>
              <a:rPr lang="es-MX" dirty="0"/>
              <a:t> </a:t>
            </a:r>
            <a:r>
              <a:rPr lang="es-MX" dirty="0" err="1"/>
              <a:t>introduction</a:t>
            </a:r>
            <a:r>
              <a:rPr lang="es-MX" dirty="0"/>
              <a:t> </a:t>
            </a:r>
            <a:r>
              <a:rPr lang="es-MX" dirty="0" err="1"/>
              <a:t>with</a:t>
            </a:r>
            <a:r>
              <a:rPr lang="es-MX" dirty="0"/>
              <a:t>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aim</a:t>
            </a:r>
            <a:r>
              <a:rPr lang="es-MX" dirty="0"/>
              <a:t> of </a:t>
            </a:r>
            <a:r>
              <a:rPr lang="es-MX" dirty="0" err="1"/>
              <a:t>this</a:t>
            </a:r>
            <a:r>
              <a:rPr lang="es-MX" dirty="0"/>
              <a:t> </a:t>
            </a:r>
            <a:r>
              <a:rPr lang="es-MX" dirty="0" err="1"/>
              <a:t>activity</a:t>
            </a:r>
            <a:r>
              <a:rPr lang="es-MX" smtClean="0"/>
              <a:t>.</a:t>
            </a:r>
            <a:endParaRPr lang="es-MX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err="1" smtClean="0"/>
              <a:t>Remind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read</a:t>
            </a:r>
            <a:r>
              <a:rPr lang="es-MX" dirty="0" smtClean="0"/>
              <a:t> </a:t>
            </a:r>
            <a:r>
              <a:rPr lang="es-MX" dirty="0" err="1" smtClean="0"/>
              <a:t>carefully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requirements</a:t>
            </a:r>
            <a:r>
              <a:rPr lang="es-MX" dirty="0" smtClean="0"/>
              <a:t> of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rubric</a:t>
            </a:r>
            <a:r>
              <a:rPr lang="es-MX" dirty="0" smtClean="0"/>
              <a:t> and </a:t>
            </a:r>
            <a:r>
              <a:rPr lang="es-MX" dirty="0" err="1" smtClean="0"/>
              <a:t>include</a:t>
            </a:r>
            <a:r>
              <a:rPr lang="es-MX" dirty="0" smtClean="0"/>
              <a:t> </a:t>
            </a:r>
            <a:r>
              <a:rPr lang="es-MX" dirty="0" err="1" smtClean="0"/>
              <a:t>all</a:t>
            </a:r>
            <a:r>
              <a:rPr lang="es-MX" dirty="0" smtClean="0"/>
              <a:t> of </a:t>
            </a:r>
            <a:r>
              <a:rPr lang="es-MX" dirty="0" err="1" smtClean="0"/>
              <a:t>them</a:t>
            </a:r>
            <a:r>
              <a:rPr lang="es-MX" dirty="0" smtClean="0"/>
              <a:t> in </a:t>
            </a:r>
            <a:r>
              <a:rPr lang="es-MX" dirty="0" err="1" smtClean="0"/>
              <a:t>your</a:t>
            </a:r>
            <a:r>
              <a:rPr lang="es-MX" dirty="0" smtClean="0"/>
              <a:t> </a:t>
            </a:r>
            <a:r>
              <a:rPr lang="es-MX" dirty="0" err="1" smtClean="0"/>
              <a:t>presentation</a:t>
            </a:r>
            <a:r>
              <a:rPr lang="es-MX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err="1" smtClean="0"/>
              <a:t>Remind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record </a:t>
            </a:r>
            <a:r>
              <a:rPr lang="es-MX" dirty="0" err="1" smtClean="0"/>
              <a:t>your</a:t>
            </a:r>
            <a:r>
              <a:rPr lang="es-MX" dirty="0" smtClean="0"/>
              <a:t> </a:t>
            </a:r>
            <a:r>
              <a:rPr lang="es-MX" dirty="0" err="1" smtClean="0"/>
              <a:t>voice</a:t>
            </a:r>
            <a:r>
              <a:rPr lang="es-MX" dirty="0" smtClean="0"/>
              <a:t> </a:t>
            </a:r>
            <a:r>
              <a:rPr lang="es-MX" dirty="0" err="1" smtClean="0"/>
              <a:t>it´s</a:t>
            </a:r>
            <a:r>
              <a:rPr lang="es-MX" dirty="0" smtClean="0"/>
              <a:t> </a:t>
            </a:r>
            <a:r>
              <a:rPr lang="es-MX" dirty="0" err="1" smtClean="0"/>
              <a:t>very</a:t>
            </a:r>
            <a:r>
              <a:rPr lang="es-MX" dirty="0" smtClean="0"/>
              <a:t> </a:t>
            </a:r>
            <a:r>
              <a:rPr lang="es-MX" dirty="0" err="1" smtClean="0"/>
              <a:t>important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incvlude</a:t>
            </a:r>
            <a:r>
              <a:rPr lang="es-MX" dirty="0" smtClean="0"/>
              <a:t> </a:t>
            </a:r>
            <a:r>
              <a:rPr lang="es-MX" dirty="0" err="1" smtClean="0"/>
              <a:t>your</a:t>
            </a:r>
            <a:r>
              <a:rPr lang="es-MX" dirty="0" smtClean="0"/>
              <a:t> </a:t>
            </a:r>
            <a:r>
              <a:rPr lang="es-MX" dirty="0" err="1" smtClean="0"/>
              <a:t>speaking</a:t>
            </a:r>
            <a:r>
              <a:rPr lang="es-MX" dirty="0" smtClean="0"/>
              <a:t> </a:t>
            </a:r>
            <a:r>
              <a:rPr lang="es-MX" dirty="0" err="1" smtClean="0"/>
              <a:t>practice</a:t>
            </a: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345828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583</TotalTime>
  <Words>429</Words>
  <Application>Microsoft Office PowerPoint</Application>
  <PresentationFormat>Carta (216 x 279 mm)</PresentationFormat>
  <Paragraphs>52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SimSun</vt:lpstr>
      <vt:lpstr>Arial</vt:lpstr>
      <vt:lpstr>Calibri</vt:lpstr>
      <vt:lpstr>Calibri Light</vt:lpstr>
      <vt:lpstr>Symbol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25</cp:revision>
  <dcterms:created xsi:type="dcterms:W3CDTF">2020-11-25T17:14:58Z</dcterms:created>
  <dcterms:modified xsi:type="dcterms:W3CDTF">2021-01-16T05:54:41Z</dcterms:modified>
</cp:coreProperties>
</file>